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4" r:id="rId10"/>
    <p:sldId id="265" r:id="rId11"/>
    <p:sldId id="266" r:id="rId12"/>
    <p:sldId id="268" r:id="rId13"/>
    <p:sldId id="269" r:id="rId14"/>
    <p:sldId id="271" r:id="rId15"/>
    <p:sldId id="273" r:id="rId16"/>
    <p:sldId id="274" r:id="rId17"/>
    <p:sldId id="275" r:id="rId18"/>
    <p:sldId id="276" r:id="rId19"/>
    <p:sldId id="27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FD7CC6-1EF7-4357-9E77-ECD5B75ED4EA}" type="doc">
      <dgm:prSet loTypeId="urn:microsoft.com/office/officeart/2005/8/layout/radial3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3206F811-422D-4C4D-BCC2-CA1C380A77A2}">
      <dgm:prSet phldrT="[Text]"/>
      <dgm:spPr/>
      <dgm:t>
        <a:bodyPr/>
        <a:lstStyle/>
        <a:p>
          <a:r>
            <a:rPr lang="de-DE" b="1" dirty="0">
              <a:latin typeface="Calibri" pitchFamily="34" charset="0"/>
            </a:rPr>
            <a:t>Schulfähigkeit des Kindes</a:t>
          </a:r>
        </a:p>
      </dgm:t>
    </dgm:pt>
    <dgm:pt modelId="{6CB13325-F521-4577-888B-9487701D3D2F}" type="parTrans" cxnId="{3B0705E5-29A3-43D3-AC0F-CDD44F0871FD}">
      <dgm:prSet/>
      <dgm:spPr/>
      <dgm:t>
        <a:bodyPr/>
        <a:lstStyle/>
        <a:p>
          <a:endParaRPr lang="de-DE"/>
        </a:p>
      </dgm:t>
    </dgm:pt>
    <dgm:pt modelId="{4D7793A6-EAE0-4DA8-8282-10C6935C67DA}" type="sibTrans" cxnId="{3B0705E5-29A3-43D3-AC0F-CDD44F0871FD}">
      <dgm:prSet/>
      <dgm:spPr/>
      <dgm:t>
        <a:bodyPr/>
        <a:lstStyle/>
        <a:p>
          <a:endParaRPr lang="de-DE"/>
        </a:p>
      </dgm:t>
    </dgm:pt>
    <dgm:pt modelId="{FDC556E7-FE81-407A-B4A5-12047C4FD816}">
      <dgm:prSet phldrT="[Text]"/>
      <dgm:spPr/>
      <dgm:t>
        <a:bodyPr/>
        <a:lstStyle/>
        <a:p>
          <a:r>
            <a:rPr lang="de-DE" b="1" dirty="0"/>
            <a:t>Schule</a:t>
          </a:r>
        </a:p>
      </dgm:t>
    </dgm:pt>
    <dgm:pt modelId="{60F48D89-283B-47C0-B5CC-302B9932C3C1}" type="parTrans" cxnId="{71C556E0-C8E7-418F-A513-19714A9732EF}">
      <dgm:prSet/>
      <dgm:spPr/>
      <dgm:t>
        <a:bodyPr/>
        <a:lstStyle/>
        <a:p>
          <a:endParaRPr lang="de-DE"/>
        </a:p>
      </dgm:t>
    </dgm:pt>
    <dgm:pt modelId="{56972217-ACED-4777-95B5-897ED0E0DC25}" type="sibTrans" cxnId="{71C556E0-C8E7-418F-A513-19714A9732EF}">
      <dgm:prSet/>
      <dgm:spPr/>
      <dgm:t>
        <a:bodyPr/>
        <a:lstStyle/>
        <a:p>
          <a:endParaRPr lang="de-DE"/>
        </a:p>
      </dgm:t>
    </dgm:pt>
    <dgm:pt modelId="{F0FDF005-AA13-4681-9037-4D4C2CB2CC32}">
      <dgm:prSet phldrT="[Text]"/>
      <dgm:spPr/>
      <dgm:t>
        <a:bodyPr/>
        <a:lstStyle/>
        <a:p>
          <a:r>
            <a:rPr lang="de-DE" b="1" dirty="0"/>
            <a:t>Eltern</a:t>
          </a:r>
          <a:br>
            <a:rPr lang="de-DE" b="1" dirty="0"/>
          </a:br>
          <a:r>
            <a:rPr lang="de-DE" b="1" dirty="0"/>
            <a:t>Familie</a:t>
          </a:r>
          <a:endParaRPr lang="de-DE" dirty="0"/>
        </a:p>
      </dgm:t>
    </dgm:pt>
    <dgm:pt modelId="{44C5CF4B-DA11-4E4D-A9EC-9E464952DBF8}" type="parTrans" cxnId="{9BD386EA-5531-4283-95BE-6BA412B5D67D}">
      <dgm:prSet/>
      <dgm:spPr/>
      <dgm:t>
        <a:bodyPr/>
        <a:lstStyle/>
        <a:p>
          <a:endParaRPr lang="de-DE"/>
        </a:p>
      </dgm:t>
    </dgm:pt>
    <dgm:pt modelId="{719E0FF5-3723-47F4-8E25-FCA673FB9A68}" type="sibTrans" cxnId="{9BD386EA-5531-4283-95BE-6BA412B5D67D}">
      <dgm:prSet/>
      <dgm:spPr/>
      <dgm:t>
        <a:bodyPr/>
        <a:lstStyle/>
        <a:p>
          <a:endParaRPr lang="de-DE"/>
        </a:p>
      </dgm:t>
    </dgm:pt>
    <dgm:pt modelId="{55B73730-8DA6-4789-A951-E7CEB9DF170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b="1" dirty="0"/>
            <a:t>Kind</a:t>
          </a:r>
        </a:p>
      </dgm:t>
    </dgm:pt>
    <dgm:pt modelId="{A2E60087-7DED-46A1-8E57-824FD765946A}" type="sibTrans" cxnId="{CECC5173-E958-4F57-BAC0-FA69A096408E}">
      <dgm:prSet/>
      <dgm:spPr/>
      <dgm:t>
        <a:bodyPr/>
        <a:lstStyle/>
        <a:p>
          <a:endParaRPr lang="de-DE"/>
        </a:p>
      </dgm:t>
    </dgm:pt>
    <dgm:pt modelId="{055586BF-117C-466C-A744-DBE4EA9F346F}" type="parTrans" cxnId="{CECC5173-E958-4F57-BAC0-FA69A096408E}">
      <dgm:prSet/>
      <dgm:spPr/>
      <dgm:t>
        <a:bodyPr/>
        <a:lstStyle/>
        <a:p>
          <a:endParaRPr lang="de-DE"/>
        </a:p>
      </dgm:t>
    </dgm:pt>
    <dgm:pt modelId="{A1959546-7A20-453B-970B-B49F2B3F7DB7}" type="pres">
      <dgm:prSet presAssocID="{BFFD7CC6-1EF7-4357-9E77-ECD5B75ED4EA}" presName="composite" presStyleCnt="0">
        <dgm:presLayoutVars>
          <dgm:chMax val="1"/>
          <dgm:dir/>
          <dgm:resizeHandles val="exact"/>
        </dgm:presLayoutVars>
      </dgm:prSet>
      <dgm:spPr/>
    </dgm:pt>
    <dgm:pt modelId="{E6509131-E2ED-49C8-803B-131E6F39EB4D}" type="pres">
      <dgm:prSet presAssocID="{BFFD7CC6-1EF7-4357-9E77-ECD5B75ED4EA}" presName="radial" presStyleCnt="0">
        <dgm:presLayoutVars>
          <dgm:animLvl val="ctr"/>
        </dgm:presLayoutVars>
      </dgm:prSet>
      <dgm:spPr/>
    </dgm:pt>
    <dgm:pt modelId="{A5F70DFF-7168-4D69-B2E3-32590C50BFFF}" type="pres">
      <dgm:prSet presAssocID="{3206F811-422D-4C4D-BCC2-CA1C380A77A2}" presName="centerShape" presStyleLbl="vennNode1" presStyleIdx="0" presStyleCnt="4"/>
      <dgm:spPr/>
    </dgm:pt>
    <dgm:pt modelId="{3836A0C5-6811-4D16-807D-E4B5E3B120E4}" type="pres">
      <dgm:prSet presAssocID="{55B73730-8DA6-4789-A951-E7CEB9DF170E}" presName="node" presStyleLbl="vennNode1" presStyleIdx="1" presStyleCnt="4" custScaleX="132483" custScaleY="132483">
        <dgm:presLayoutVars>
          <dgm:bulletEnabled val="1"/>
        </dgm:presLayoutVars>
      </dgm:prSet>
      <dgm:spPr/>
    </dgm:pt>
    <dgm:pt modelId="{B04E25B8-9DCC-41CE-98A8-18F1DB8ACD65}" type="pres">
      <dgm:prSet presAssocID="{FDC556E7-FE81-407A-B4A5-12047C4FD816}" presName="node" presStyleLbl="vennNode1" presStyleIdx="2" presStyleCnt="4" custScaleX="132483" custScaleY="132483" custRadScaleRad="97893" custRadScaleInc="-6048">
        <dgm:presLayoutVars>
          <dgm:bulletEnabled val="1"/>
        </dgm:presLayoutVars>
      </dgm:prSet>
      <dgm:spPr/>
    </dgm:pt>
    <dgm:pt modelId="{83ECF429-C9CB-45AD-879C-ECD2DEF9DE3D}" type="pres">
      <dgm:prSet presAssocID="{F0FDF005-AA13-4681-9037-4D4C2CB2CC32}" presName="node" presStyleLbl="vennNode1" presStyleIdx="3" presStyleCnt="4" custScaleX="132483" custScaleY="132483" custRadScaleRad="99647" custRadScaleInc="8329">
        <dgm:presLayoutVars>
          <dgm:bulletEnabled val="1"/>
        </dgm:presLayoutVars>
      </dgm:prSet>
      <dgm:spPr/>
    </dgm:pt>
  </dgm:ptLst>
  <dgm:cxnLst>
    <dgm:cxn modelId="{6CEF8464-578B-47D5-BDE4-B0EE728F36D7}" type="presOf" srcId="{BFFD7CC6-1EF7-4357-9E77-ECD5B75ED4EA}" destId="{A1959546-7A20-453B-970B-B49F2B3F7DB7}" srcOrd="0" destOrd="0" presId="urn:microsoft.com/office/officeart/2005/8/layout/radial3"/>
    <dgm:cxn modelId="{CECC5173-E958-4F57-BAC0-FA69A096408E}" srcId="{3206F811-422D-4C4D-BCC2-CA1C380A77A2}" destId="{55B73730-8DA6-4789-A951-E7CEB9DF170E}" srcOrd="0" destOrd="0" parTransId="{055586BF-117C-466C-A744-DBE4EA9F346F}" sibTransId="{A2E60087-7DED-46A1-8E57-824FD765946A}"/>
    <dgm:cxn modelId="{DD09B17F-A9C4-4EEC-AA01-73E03679541C}" type="presOf" srcId="{FDC556E7-FE81-407A-B4A5-12047C4FD816}" destId="{B04E25B8-9DCC-41CE-98A8-18F1DB8ACD65}" srcOrd="0" destOrd="0" presId="urn:microsoft.com/office/officeart/2005/8/layout/radial3"/>
    <dgm:cxn modelId="{07B980C7-AA64-4713-B6F0-C230F8B098AE}" type="presOf" srcId="{55B73730-8DA6-4789-A951-E7CEB9DF170E}" destId="{3836A0C5-6811-4D16-807D-E4B5E3B120E4}" srcOrd="0" destOrd="0" presId="urn:microsoft.com/office/officeart/2005/8/layout/radial3"/>
    <dgm:cxn modelId="{BC97F8D4-BBB3-459F-A17A-6D9B9C4A9692}" type="presOf" srcId="{F0FDF005-AA13-4681-9037-4D4C2CB2CC32}" destId="{83ECF429-C9CB-45AD-879C-ECD2DEF9DE3D}" srcOrd="0" destOrd="0" presId="urn:microsoft.com/office/officeart/2005/8/layout/radial3"/>
    <dgm:cxn modelId="{71C556E0-C8E7-418F-A513-19714A9732EF}" srcId="{3206F811-422D-4C4D-BCC2-CA1C380A77A2}" destId="{FDC556E7-FE81-407A-B4A5-12047C4FD816}" srcOrd="1" destOrd="0" parTransId="{60F48D89-283B-47C0-B5CC-302B9932C3C1}" sibTransId="{56972217-ACED-4777-95B5-897ED0E0DC25}"/>
    <dgm:cxn modelId="{3B0705E5-29A3-43D3-AC0F-CDD44F0871FD}" srcId="{BFFD7CC6-1EF7-4357-9E77-ECD5B75ED4EA}" destId="{3206F811-422D-4C4D-BCC2-CA1C380A77A2}" srcOrd="0" destOrd="0" parTransId="{6CB13325-F521-4577-888B-9487701D3D2F}" sibTransId="{4D7793A6-EAE0-4DA8-8282-10C6935C67DA}"/>
    <dgm:cxn modelId="{9BD386EA-5531-4283-95BE-6BA412B5D67D}" srcId="{3206F811-422D-4C4D-BCC2-CA1C380A77A2}" destId="{F0FDF005-AA13-4681-9037-4D4C2CB2CC32}" srcOrd="2" destOrd="0" parTransId="{44C5CF4B-DA11-4E4D-A9EC-9E464952DBF8}" sibTransId="{719E0FF5-3723-47F4-8E25-FCA673FB9A68}"/>
    <dgm:cxn modelId="{D08B95EF-D339-41E3-B3AF-D3A6494093DC}" type="presOf" srcId="{3206F811-422D-4C4D-BCC2-CA1C380A77A2}" destId="{A5F70DFF-7168-4D69-B2E3-32590C50BFFF}" srcOrd="0" destOrd="0" presId="urn:microsoft.com/office/officeart/2005/8/layout/radial3"/>
    <dgm:cxn modelId="{D01C12FD-C561-45F0-9934-F14D0DF0B479}" type="presParOf" srcId="{A1959546-7A20-453B-970B-B49F2B3F7DB7}" destId="{E6509131-E2ED-49C8-803B-131E6F39EB4D}" srcOrd="0" destOrd="0" presId="urn:microsoft.com/office/officeart/2005/8/layout/radial3"/>
    <dgm:cxn modelId="{D7B81522-FB84-4AB7-A9E8-DDF0427CB2FD}" type="presParOf" srcId="{E6509131-E2ED-49C8-803B-131E6F39EB4D}" destId="{A5F70DFF-7168-4D69-B2E3-32590C50BFFF}" srcOrd="0" destOrd="0" presId="urn:microsoft.com/office/officeart/2005/8/layout/radial3"/>
    <dgm:cxn modelId="{29EF9385-EDCE-4CE1-937F-97CAE5A70338}" type="presParOf" srcId="{E6509131-E2ED-49C8-803B-131E6F39EB4D}" destId="{3836A0C5-6811-4D16-807D-E4B5E3B120E4}" srcOrd="1" destOrd="0" presId="urn:microsoft.com/office/officeart/2005/8/layout/radial3"/>
    <dgm:cxn modelId="{D04D1ED5-9168-47E0-AC34-5F82D812ADF1}" type="presParOf" srcId="{E6509131-E2ED-49C8-803B-131E6F39EB4D}" destId="{B04E25B8-9DCC-41CE-98A8-18F1DB8ACD65}" srcOrd="2" destOrd="0" presId="urn:microsoft.com/office/officeart/2005/8/layout/radial3"/>
    <dgm:cxn modelId="{379E1B46-A1F1-4DFE-9B7A-5C9BD2283AB1}" type="presParOf" srcId="{E6509131-E2ED-49C8-803B-131E6F39EB4D}" destId="{83ECF429-C9CB-45AD-879C-ECD2DEF9DE3D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F889A6-C00E-4B9B-97FC-FE51469CDF38}" type="doc">
      <dgm:prSet loTypeId="urn:microsoft.com/office/officeart/2005/8/layout/radial4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21FC83D1-5FFA-4322-A706-2E6329B6FED7}">
      <dgm:prSet phldrT="[Text]"/>
      <dgm:spPr/>
      <dgm:t>
        <a:bodyPr/>
        <a:lstStyle/>
        <a:p>
          <a:r>
            <a:rPr lang="de-DE" b="1" i="1" dirty="0">
              <a:latin typeface="Calibri Light" pitchFamily="34" charset="0"/>
            </a:rPr>
            <a:t>Schul-</a:t>
          </a:r>
          <a:br>
            <a:rPr lang="de-DE" b="1" i="1" dirty="0">
              <a:latin typeface="Calibri Light" pitchFamily="34" charset="0"/>
            </a:rPr>
          </a:br>
          <a:r>
            <a:rPr lang="de-DE" b="1" i="1" dirty="0" err="1">
              <a:latin typeface="Calibri Light" pitchFamily="34" charset="0"/>
            </a:rPr>
            <a:t>fähigkeit</a:t>
          </a:r>
          <a:endParaRPr lang="de-DE" b="1" i="1" dirty="0">
            <a:latin typeface="Calibri Light" pitchFamily="34" charset="0"/>
          </a:endParaRPr>
        </a:p>
      </dgm:t>
    </dgm:pt>
    <dgm:pt modelId="{93798FAF-276F-45F6-9A75-A1C40A2DA4CE}" type="parTrans" cxnId="{783569AF-8BF7-4725-B580-698EC96DF7D4}">
      <dgm:prSet/>
      <dgm:spPr/>
      <dgm:t>
        <a:bodyPr/>
        <a:lstStyle/>
        <a:p>
          <a:endParaRPr lang="de-DE" b="1" i="1">
            <a:latin typeface="Calibri Light" pitchFamily="34" charset="0"/>
          </a:endParaRPr>
        </a:p>
      </dgm:t>
    </dgm:pt>
    <dgm:pt modelId="{35288209-7D73-4929-BB54-FD927CF6184C}" type="sibTrans" cxnId="{783569AF-8BF7-4725-B580-698EC96DF7D4}">
      <dgm:prSet/>
      <dgm:spPr/>
      <dgm:t>
        <a:bodyPr/>
        <a:lstStyle/>
        <a:p>
          <a:endParaRPr lang="de-DE" b="1" i="1">
            <a:latin typeface="Calibri Light" pitchFamily="34" charset="0"/>
          </a:endParaRPr>
        </a:p>
      </dgm:t>
    </dgm:pt>
    <dgm:pt modelId="{4750F964-2EBE-40B3-8ABD-3127BC8F3B7A}">
      <dgm:prSet/>
      <dgm:spPr/>
      <dgm:t>
        <a:bodyPr/>
        <a:lstStyle/>
        <a:p>
          <a:r>
            <a:rPr lang="de-DE" b="1" i="1" dirty="0">
              <a:latin typeface="Calibri Light" pitchFamily="34" charset="0"/>
            </a:rPr>
            <a:t>körperlich</a:t>
          </a:r>
        </a:p>
      </dgm:t>
    </dgm:pt>
    <dgm:pt modelId="{FC84FC79-6BBA-4D97-BB0F-3728416C34AF}" type="parTrans" cxnId="{C154E33A-6024-4CC4-8DB0-CA57555002DE}">
      <dgm:prSet/>
      <dgm:spPr/>
      <dgm:t>
        <a:bodyPr/>
        <a:lstStyle/>
        <a:p>
          <a:endParaRPr lang="de-DE" b="1" i="1">
            <a:latin typeface="Calibri Light" pitchFamily="34" charset="0"/>
          </a:endParaRPr>
        </a:p>
      </dgm:t>
    </dgm:pt>
    <dgm:pt modelId="{564A325B-7DE4-4AC8-A6E9-317C6FD9D9E1}" type="sibTrans" cxnId="{C154E33A-6024-4CC4-8DB0-CA57555002DE}">
      <dgm:prSet/>
      <dgm:spPr/>
      <dgm:t>
        <a:bodyPr/>
        <a:lstStyle/>
        <a:p>
          <a:endParaRPr lang="de-DE" b="1" i="1">
            <a:latin typeface="Calibri Light" pitchFamily="34" charset="0"/>
          </a:endParaRPr>
        </a:p>
      </dgm:t>
    </dgm:pt>
    <dgm:pt modelId="{93FD8D68-A015-4516-A9C8-577A02BF9FF1}">
      <dgm:prSet/>
      <dgm:spPr/>
      <dgm:t>
        <a:bodyPr/>
        <a:lstStyle/>
        <a:p>
          <a:r>
            <a:rPr lang="de-DE" b="1" i="1" dirty="0">
              <a:latin typeface="Calibri Light" pitchFamily="34" charset="0"/>
            </a:rPr>
            <a:t>seelisch</a:t>
          </a:r>
        </a:p>
      </dgm:t>
    </dgm:pt>
    <dgm:pt modelId="{CA5EB425-995E-4957-A4E2-C248D4EA91C7}" type="parTrans" cxnId="{198F3622-F8F2-450E-BDAF-FCFFC2037022}">
      <dgm:prSet/>
      <dgm:spPr/>
      <dgm:t>
        <a:bodyPr/>
        <a:lstStyle/>
        <a:p>
          <a:endParaRPr lang="de-DE" b="1" i="1">
            <a:latin typeface="Calibri Light" pitchFamily="34" charset="0"/>
          </a:endParaRPr>
        </a:p>
      </dgm:t>
    </dgm:pt>
    <dgm:pt modelId="{6F93E29D-5DE7-44FB-974E-6266A9856FEF}" type="sibTrans" cxnId="{198F3622-F8F2-450E-BDAF-FCFFC2037022}">
      <dgm:prSet/>
      <dgm:spPr/>
      <dgm:t>
        <a:bodyPr/>
        <a:lstStyle/>
        <a:p>
          <a:endParaRPr lang="de-DE" b="1" i="1">
            <a:latin typeface="Calibri Light" pitchFamily="34" charset="0"/>
          </a:endParaRPr>
        </a:p>
      </dgm:t>
    </dgm:pt>
    <dgm:pt modelId="{FC2C0BE3-AE07-4DD5-83B3-D778D051D281}">
      <dgm:prSet/>
      <dgm:spPr/>
      <dgm:t>
        <a:bodyPr/>
        <a:lstStyle/>
        <a:p>
          <a:r>
            <a:rPr lang="de-DE" b="1" i="1" dirty="0">
              <a:latin typeface="Calibri Light" pitchFamily="34" charset="0"/>
            </a:rPr>
            <a:t>zwischen-</a:t>
          </a:r>
          <a:br>
            <a:rPr lang="de-DE" b="1" i="1" dirty="0">
              <a:latin typeface="Calibri Light" pitchFamily="34" charset="0"/>
            </a:rPr>
          </a:br>
          <a:r>
            <a:rPr lang="de-DE" b="1" i="1" dirty="0">
              <a:latin typeface="Calibri Light" pitchFamily="34" charset="0"/>
            </a:rPr>
            <a:t>menschlich </a:t>
          </a:r>
        </a:p>
      </dgm:t>
    </dgm:pt>
    <dgm:pt modelId="{49573A1B-BC1B-4C2E-A9FD-DBA639B5BB84}" type="parTrans" cxnId="{43A866C8-F77D-4A88-9CD5-AF1C804A8996}">
      <dgm:prSet/>
      <dgm:spPr/>
      <dgm:t>
        <a:bodyPr/>
        <a:lstStyle/>
        <a:p>
          <a:endParaRPr lang="de-DE" b="1" i="1">
            <a:latin typeface="Calibri Light" pitchFamily="34" charset="0"/>
          </a:endParaRPr>
        </a:p>
      </dgm:t>
    </dgm:pt>
    <dgm:pt modelId="{9680956D-26EC-4878-9703-DFB6A7080DF5}" type="sibTrans" cxnId="{43A866C8-F77D-4A88-9CD5-AF1C804A8996}">
      <dgm:prSet/>
      <dgm:spPr/>
      <dgm:t>
        <a:bodyPr/>
        <a:lstStyle/>
        <a:p>
          <a:endParaRPr lang="de-DE" b="1" i="1">
            <a:latin typeface="Calibri Light" pitchFamily="34" charset="0"/>
          </a:endParaRPr>
        </a:p>
      </dgm:t>
    </dgm:pt>
    <dgm:pt modelId="{6C0DC258-EDF2-45F5-9A55-9C9C5CD9AB6E}">
      <dgm:prSet/>
      <dgm:spPr/>
      <dgm:t>
        <a:bodyPr/>
        <a:lstStyle/>
        <a:p>
          <a:r>
            <a:rPr lang="de-DE" b="1" i="1" dirty="0">
              <a:latin typeface="Calibri Light" pitchFamily="34" charset="0"/>
            </a:rPr>
            <a:t>geistig</a:t>
          </a:r>
        </a:p>
      </dgm:t>
    </dgm:pt>
    <dgm:pt modelId="{437CA23C-6799-4F96-B274-4EBD07CD1C67}" type="parTrans" cxnId="{202DB607-EF62-4B43-94AB-444E57A3A89A}">
      <dgm:prSet/>
      <dgm:spPr/>
      <dgm:t>
        <a:bodyPr/>
        <a:lstStyle/>
        <a:p>
          <a:endParaRPr lang="de-DE" b="1" i="1">
            <a:latin typeface="Calibri Light" pitchFamily="34" charset="0"/>
          </a:endParaRPr>
        </a:p>
      </dgm:t>
    </dgm:pt>
    <dgm:pt modelId="{8999C70B-1325-42AF-B44E-2A1FA4627C1E}" type="sibTrans" cxnId="{202DB607-EF62-4B43-94AB-444E57A3A89A}">
      <dgm:prSet/>
      <dgm:spPr/>
      <dgm:t>
        <a:bodyPr/>
        <a:lstStyle/>
        <a:p>
          <a:endParaRPr lang="de-DE" b="1" i="1">
            <a:latin typeface="Calibri Light" pitchFamily="34" charset="0"/>
          </a:endParaRPr>
        </a:p>
      </dgm:t>
    </dgm:pt>
    <dgm:pt modelId="{DD20A40E-D691-4F8A-8ED7-6FC272BA67BA}" type="pres">
      <dgm:prSet presAssocID="{ABF889A6-C00E-4B9B-97FC-FE51469CDF38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413A5DB-4799-42C6-B68A-CD4A5249C0A8}" type="pres">
      <dgm:prSet presAssocID="{21FC83D1-5FFA-4322-A706-2E6329B6FED7}" presName="centerShape" presStyleLbl="node0" presStyleIdx="0" presStyleCnt="1"/>
      <dgm:spPr/>
    </dgm:pt>
    <dgm:pt modelId="{97085208-4261-4B0F-9BB5-124ECD3D75FF}" type="pres">
      <dgm:prSet presAssocID="{FC84FC79-6BBA-4D97-BB0F-3728416C34AF}" presName="parTrans" presStyleLbl="bgSibTrans2D1" presStyleIdx="0" presStyleCnt="4"/>
      <dgm:spPr/>
    </dgm:pt>
    <dgm:pt modelId="{F23CE875-5C04-4963-ABFF-51CFED23FDA5}" type="pres">
      <dgm:prSet presAssocID="{4750F964-2EBE-40B3-8ABD-3127BC8F3B7A}" presName="node" presStyleLbl="node1" presStyleIdx="0" presStyleCnt="4">
        <dgm:presLayoutVars>
          <dgm:bulletEnabled val="1"/>
        </dgm:presLayoutVars>
      </dgm:prSet>
      <dgm:spPr/>
    </dgm:pt>
    <dgm:pt modelId="{0C1580A1-241B-4D66-A9B2-505E4DF2A187}" type="pres">
      <dgm:prSet presAssocID="{CA5EB425-995E-4957-A4E2-C248D4EA91C7}" presName="parTrans" presStyleLbl="bgSibTrans2D1" presStyleIdx="1" presStyleCnt="4"/>
      <dgm:spPr/>
    </dgm:pt>
    <dgm:pt modelId="{94BAF407-EB25-4B21-8634-E7FC51CF382C}" type="pres">
      <dgm:prSet presAssocID="{93FD8D68-A015-4516-A9C8-577A02BF9FF1}" presName="node" presStyleLbl="node1" presStyleIdx="1" presStyleCnt="4">
        <dgm:presLayoutVars>
          <dgm:bulletEnabled val="1"/>
        </dgm:presLayoutVars>
      </dgm:prSet>
      <dgm:spPr/>
    </dgm:pt>
    <dgm:pt modelId="{4AD3CFC8-AAC8-441A-A83D-6F9F7F3459FE}" type="pres">
      <dgm:prSet presAssocID="{49573A1B-BC1B-4C2E-A9FD-DBA639B5BB84}" presName="parTrans" presStyleLbl="bgSibTrans2D1" presStyleIdx="2" presStyleCnt="4"/>
      <dgm:spPr/>
    </dgm:pt>
    <dgm:pt modelId="{4A22B05E-F83A-45A1-9CAF-2C13B2C44447}" type="pres">
      <dgm:prSet presAssocID="{FC2C0BE3-AE07-4DD5-83B3-D778D051D281}" presName="node" presStyleLbl="node1" presStyleIdx="2" presStyleCnt="4">
        <dgm:presLayoutVars>
          <dgm:bulletEnabled val="1"/>
        </dgm:presLayoutVars>
      </dgm:prSet>
      <dgm:spPr/>
    </dgm:pt>
    <dgm:pt modelId="{93088E43-CD51-4A82-AB65-9E944361184F}" type="pres">
      <dgm:prSet presAssocID="{437CA23C-6799-4F96-B274-4EBD07CD1C67}" presName="parTrans" presStyleLbl="bgSibTrans2D1" presStyleIdx="3" presStyleCnt="4"/>
      <dgm:spPr/>
    </dgm:pt>
    <dgm:pt modelId="{D17A8016-B155-448F-9DAC-5C0D91E87228}" type="pres">
      <dgm:prSet presAssocID="{6C0DC258-EDF2-45F5-9A55-9C9C5CD9AB6E}" presName="node" presStyleLbl="node1" presStyleIdx="3" presStyleCnt="4">
        <dgm:presLayoutVars>
          <dgm:bulletEnabled val="1"/>
        </dgm:presLayoutVars>
      </dgm:prSet>
      <dgm:spPr/>
    </dgm:pt>
  </dgm:ptLst>
  <dgm:cxnLst>
    <dgm:cxn modelId="{202DB607-EF62-4B43-94AB-444E57A3A89A}" srcId="{21FC83D1-5FFA-4322-A706-2E6329B6FED7}" destId="{6C0DC258-EDF2-45F5-9A55-9C9C5CD9AB6E}" srcOrd="3" destOrd="0" parTransId="{437CA23C-6799-4F96-B274-4EBD07CD1C67}" sibTransId="{8999C70B-1325-42AF-B44E-2A1FA4627C1E}"/>
    <dgm:cxn modelId="{198F3622-F8F2-450E-BDAF-FCFFC2037022}" srcId="{21FC83D1-5FFA-4322-A706-2E6329B6FED7}" destId="{93FD8D68-A015-4516-A9C8-577A02BF9FF1}" srcOrd="1" destOrd="0" parTransId="{CA5EB425-995E-4957-A4E2-C248D4EA91C7}" sibTransId="{6F93E29D-5DE7-44FB-974E-6266A9856FEF}"/>
    <dgm:cxn modelId="{68360627-8EB8-4904-9462-9713831A9E22}" type="presOf" srcId="{FC2C0BE3-AE07-4DD5-83B3-D778D051D281}" destId="{4A22B05E-F83A-45A1-9CAF-2C13B2C44447}" srcOrd="0" destOrd="0" presId="urn:microsoft.com/office/officeart/2005/8/layout/radial4"/>
    <dgm:cxn modelId="{F9942C27-84B1-4B44-AB95-DEDAD93A3B25}" type="presOf" srcId="{FC84FC79-6BBA-4D97-BB0F-3728416C34AF}" destId="{97085208-4261-4B0F-9BB5-124ECD3D75FF}" srcOrd="0" destOrd="0" presId="urn:microsoft.com/office/officeart/2005/8/layout/radial4"/>
    <dgm:cxn modelId="{0E62792D-A407-4CB8-9CB2-AE9135195DBE}" type="presOf" srcId="{437CA23C-6799-4F96-B274-4EBD07CD1C67}" destId="{93088E43-CD51-4A82-AB65-9E944361184F}" srcOrd="0" destOrd="0" presId="urn:microsoft.com/office/officeart/2005/8/layout/radial4"/>
    <dgm:cxn modelId="{20E66233-C0BD-4205-9F3C-72226C78C6E5}" type="presOf" srcId="{4750F964-2EBE-40B3-8ABD-3127BC8F3B7A}" destId="{F23CE875-5C04-4963-ABFF-51CFED23FDA5}" srcOrd="0" destOrd="0" presId="urn:microsoft.com/office/officeart/2005/8/layout/radial4"/>
    <dgm:cxn modelId="{C154E33A-6024-4CC4-8DB0-CA57555002DE}" srcId="{21FC83D1-5FFA-4322-A706-2E6329B6FED7}" destId="{4750F964-2EBE-40B3-8ABD-3127BC8F3B7A}" srcOrd="0" destOrd="0" parTransId="{FC84FC79-6BBA-4D97-BB0F-3728416C34AF}" sibTransId="{564A325B-7DE4-4AC8-A6E9-317C6FD9D9E1}"/>
    <dgm:cxn modelId="{8ECC6357-CD1B-4959-BC82-8BE0C244E9E5}" type="presOf" srcId="{6C0DC258-EDF2-45F5-9A55-9C9C5CD9AB6E}" destId="{D17A8016-B155-448F-9DAC-5C0D91E87228}" srcOrd="0" destOrd="0" presId="urn:microsoft.com/office/officeart/2005/8/layout/radial4"/>
    <dgm:cxn modelId="{C672DC84-9E7F-4F36-BC10-B8DF441248C4}" type="presOf" srcId="{49573A1B-BC1B-4C2E-A9FD-DBA639B5BB84}" destId="{4AD3CFC8-AAC8-441A-A83D-6F9F7F3459FE}" srcOrd="0" destOrd="0" presId="urn:microsoft.com/office/officeart/2005/8/layout/radial4"/>
    <dgm:cxn modelId="{D3481196-30F0-4F29-8A7A-FC262A749A42}" type="presOf" srcId="{ABF889A6-C00E-4B9B-97FC-FE51469CDF38}" destId="{DD20A40E-D691-4F8A-8ED7-6FC272BA67BA}" srcOrd="0" destOrd="0" presId="urn:microsoft.com/office/officeart/2005/8/layout/radial4"/>
    <dgm:cxn modelId="{783569AF-8BF7-4725-B580-698EC96DF7D4}" srcId="{ABF889A6-C00E-4B9B-97FC-FE51469CDF38}" destId="{21FC83D1-5FFA-4322-A706-2E6329B6FED7}" srcOrd="0" destOrd="0" parTransId="{93798FAF-276F-45F6-9A75-A1C40A2DA4CE}" sibTransId="{35288209-7D73-4929-BB54-FD927CF6184C}"/>
    <dgm:cxn modelId="{43A866C8-F77D-4A88-9CD5-AF1C804A8996}" srcId="{21FC83D1-5FFA-4322-A706-2E6329B6FED7}" destId="{FC2C0BE3-AE07-4DD5-83B3-D778D051D281}" srcOrd="2" destOrd="0" parTransId="{49573A1B-BC1B-4C2E-A9FD-DBA639B5BB84}" sibTransId="{9680956D-26EC-4878-9703-DFB6A7080DF5}"/>
    <dgm:cxn modelId="{D62823F0-0B4B-4CD9-A635-DD568B3BAAE2}" type="presOf" srcId="{21FC83D1-5FFA-4322-A706-2E6329B6FED7}" destId="{3413A5DB-4799-42C6-B68A-CD4A5249C0A8}" srcOrd="0" destOrd="0" presId="urn:microsoft.com/office/officeart/2005/8/layout/radial4"/>
    <dgm:cxn modelId="{09742BF2-35C9-4610-8E0C-964AF43D7CF3}" type="presOf" srcId="{CA5EB425-995E-4957-A4E2-C248D4EA91C7}" destId="{0C1580A1-241B-4D66-A9B2-505E4DF2A187}" srcOrd="0" destOrd="0" presId="urn:microsoft.com/office/officeart/2005/8/layout/radial4"/>
    <dgm:cxn modelId="{29A991F6-74E3-4E72-8984-8B40BD72FD12}" type="presOf" srcId="{93FD8D68-A015-4516-A9C8-577A02BF9FF1}" destId="{94BAF407-EB25-4B21-8634-E7FC51CF382C}" srcOrd="0" destOrd="0" presId="urn:microsoft.com/office/officeart/2005/8/layout/radial4"/>
    <dgm:cxn modelId="{CD1347C2-0D1D-4A2B-A74C-4E83EF526EFE}" type="presParOf" srcId="{DD20A40E-D691-4F8A-8ED7-6FC272BA67BA}" destId="{3413A5DB-4799-42C6-B68A-CD4A5249C0A8}" srcOrd="0" destOrd="0" presId="urn:microsoft.com/office/officeart/2005/8/layout/radial4"/>
    <dgm:cxn modelId="{7394F289-B67C-41BA-B042-0F73E145AD34}" type="presParOf" srcId="{DD20A40E-D691-4F8A-8ED7-6FC272BA67BA}" destId="{97085208-4261-4B0F-9BB5-124ECD3D75FF}" srcOrd="1" destOrd="0" presId="urn:microsoft.com/office/officeart/2005/8/layout/radial4"/>
    <dgm:cxn modelId="{FE1BE36A-2FE1-441E-ADDB-875215A5DA5D}" type="presParOf" srcId="{DD20A40E-D691-4F8A-8ED7-6FC272BA67BA}" destId="{F23CE875-5C04-4963-ABFF-51CFED23FDA5}" srcOrd="2" destOrd="0" presId="urn:microsoft.com/office/officeart/2005/8/layout/radial4"/>
    <dgm:cxn modelId="{65ADFC0B-C814-45AE-A4A1-F991A9A94D16}" type="presParOf" srcId="{DD20A40E-D691-4F8A-8ED7-6FC272BA67BA}" destId="{0C1580A1-241B-4D66-A9B2-505E4DF2A187}" srcOrd="3" destOrd="0" presId="urn:microsoft.com/office/officeart/2005/8/layout/radial4"/>
    <dgm:cxn modelId="{7771E379-2A44-47B7-93C0-9C63508E1D7B}" type="presParOf" srcId="{DD20A40E-D691-4F8A-8ED7-6FC272BA67BA}" destId="{94BAF407-EB25-4B21-8634-E7FC51CF382C}" srcOrd="4" destOrd="0" presId="urn:microsoft.com/office/officeart/2005/8/layout/radial4"/>
    <dgm:cxn modelId="{7B933874-1C97-4E6A-ACC1-5E109EA0CCA4}" type="presParOf" srcId="{DD20A40E-D691-4F8A-8ED7-6FC272BA67BA}" destId="{4AD3CFC8-AAC8-441A-A83D-6F9F7F3459FE}" srcOrd="5" destOrd="0" presId="urn:microsoft.com/office/officeart/2005/8/layout/radial4"/>
    <dgm:cxn modelId="{599677DC-2980-4232-A0CF-610832B17F08}" type="presParOf" srcId="{DD20A40E-D691-4F8A-8ED7-6FC272BA67BA}" destId="{4A22B05E-F83A-45A1-9CAF-2C13B2C44447}" srcOrd="6" destOrd="0" presId="urn:microsoft.com/office/officeart/2005/8/layout/radial4"/>
    <dgm:cxn modelId="{CD3E5DA0-35A1-4C47-8C8B-E1563CB06AA7}" type="presParOf" srcId="{DD20A40E-D691-4F8A-8ED7-6FC272BA67BA}" destId="{93088E43-CD51-4A82-AB65-9E944361184F}" srcOrd="7" destOrd="0" presId="urn:microsoft.com/office/officeart/2005/8/layout/radial4"/>
    <dgm:cxn modelId="{0688896F-E9FE-491E-A709-FD40480A0534}" type="presParOf" srcId="{DD20A40E-D691-4F8A-8ED7-6FC272BA67BA}" destId="{D17A8016-B155-448F-9DAC-5C0D91E87228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FD7CC6-1EF7-4357-9E77-ECD5B75ED4EA}" type="doc">
      <dgm:prSet loTypeId="urn:microsoft.com/office/officeart/2005/8/layout/radial3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3206F811-422D-4C4D-BCC2-CA1C380A77A2}">
      <dgm:prSet phldrT="[Text]"/>
      <dgm:spPr/>
      <dgm:t>
        <a:bodyPr/>
        <a:lstStyle/>
        <a:p>
          <a:r>
            <a:rPr lang="de-DE" b="1" dirty="0">
              <a:latin typeface="Calibri" pitchFamily="34" charset="0"/>
            </a:rPr>
            <a:t>Schulfähigkeit des Kindes</a:t>
          </a:r>
        </a:p>
      </dgm:t>
    </dgm:pt>
    <dgm:pt modelId="{6CB13325-F521-4577-888B-9487701D3D2F}" type="parTrans" cxnId="{3B0705E5-29A3-43D3-AC0F-CDD44F0871FD}">
      <dgm:prSet/>
      <dgm:spPr/>
      <dgm:t>
        <a:bodyPr/>
        <a:lstStyle/>
        <a:p>
          <a:endParaRPr lang="de-DE"/>
        </a:p>
      </dgm:t>
    </dgm:pt>
    <dgm:pt modelId="{4D7793A6-EAE0-4DA8-8282-10C6935C67DA}" type="sibTrans" cxnId="{3B0705E5-29A3-43D3-AC0F-CDD44F0871FD}">
      <dgm:prSet/>
      <dgm:spPr/>
      <dgm:t>
        <a:bodyPr/>
        <a:lstStyle/>
        <a:p>
          <a:endParaRPr lang="de-DE"/>
        </a:p>
      </dgm:t>
    </dgm:pt>
    <dgm:pt modelId="{FDC556E7-FE81-407A-B4A5-12047C4FD816}">
      <dgm:prSet phldrT="[Text]"/>
      <dgm:spPr/>
      <dgm:t>
        <a:bodyPr/>
        <a:lstStyle/>
        <a:p>
          <a:r>
            <a:rPr lang="de-DE" b="1" dirty="0"/>
            <a:t>Schule</a:t>
          </a:r>
        </a:p>
      </dgm:t>
    </dgm:pt>
    <dgm:pt modelId="{60F48D89-283B-47C0-B5CC-302B9932C3C1}" type="parTrans" cxnId="{71C556E0-C8E7-418F-A513-19714A9732EF}">
      <dgm:prSet/>
      <dgm:spPr/>
      <dgm:t>
        <a:bodyPr/>
        <a:lstStyle/>
        <a:p>
          <a:endParaRPr lang="de-DE"/>
        </a:p>
      </dgm:t>
    </dgm:pt>
    <dgm:pt modelId="{56972217-ACED-4777-95B5-897ED0E0DC25}" type="sibTrans" cxnId="{71C556E0-C8E7-418F-A513-19714A9732EF}">
      <dgm:prSet/>
      <dgm:spPr/>
      <dgm:t>
        <a:bodyPr/>
        <a:lstStyle/>
        <a:p>
          <a:endParaRPr lang="de-DE"/>
        </a:p>
      </dgm:t>
    </dgm:pt>
    <dgm:pt modelId="{F0FDF005-AA13-4681-9037-4D4C2CB2CC32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b="1" dirty="0"/>
            <a:t>Eltern</a:t>
          </a:r>
          <a:br>
            <a:rPr lang="de-DE" b="1" dirty="0"/>
          </a:br>
          <a:r>
            <a:rPr lang="de-DE" b="1" dirty="0"/>
            <a:t>Familie</a:t>
          </a:r>
          <a:endParaRPr lang="de-DE" dirty="0"/>
        </a:p>
      </dgm:t>
    </dgm:pt>
    <dgm:pt modelId="{44C5CF4B-DA11-4E4D-A9EC-9E464952DBF8}" type="parTrans" cxnId="{9BD386EA-5531-4283-95BE-6BA412B5D67D}">
      <dgm:prSet/>
      <dgm:spPr/>
      <dgm:t>
        <a:bodyPr/>
        <a:lstStyle/>
        <a:p>
          <a:endParaRPr lang="de-DE"/>
        </a:p>
      </dgm:t>
    </dgm:pt>
    <dgm:pt modelId="{719E0FF5-3723-47F4-8E25-FCA673FB9A68}" type="sibTrans" cxnId="{9BD386EA-5531-4283-95BE-6BA412B5D67D}">
      <dgm:prSet/>
      <dgm:spPr/>
      <dgm:t>
        <a:bodyPr/>
        <a:lstStyle/>
        <a:p>
          <a:endParaRPr lang="de-DE"/>
        </a:p>
      </dgm:t>
    </dgm:pt>
    <dgm:pt modelId="{55B73730-8DA6-4789-A951-E7CEB9DF170E}">
      <dgm:prSet phldrT="[Text]"/>
      <dgm:spPr/>
      <dgm:t>
        <a:bodyPr/>
        <a:lstStyle/>
        <a:p>
          <a:r>
            <a:rPr lang="de-DE" b="1" dirty="0"/>
            <a:t>Kind</a:t>
          </a:r>
        </a:p>
      </dgm:t>
    </dgm:pt>
    <dgm:pt modelId="{A2E60087-7DED-46A1-8E57-824FD765946A}" type="sibTrans" cxnId="{CECC5173-E958-4F57-BAC0-FA69A096408E}">
      <dgm:prSet/>
      <dgm:spPr/>
      <dgm:t>
        <a:bodyPr/>
        <a:lstStyle/>
        <a:p>
          <a:endParaRPr lang="de-DE"/>
        </a:p>
      </dgm:t>
    </dgm:pt>
    <dgm:pt modelId="{055586BF-117C-466C-A744-DBE4EA9F346F}" type="parTrans" cxnId="{CECC5173-E958-4F57-BAC0-FA69A096408E}">
      <dgm:prSet/>
      <dgm:spPr/>
      <dgm:t>
        <a:bodyPr/>
        <a:lstStyle/>
        <a:p>
          <a:endParaRPr lang="de-DE"/>
        </a:p>
      </dgm:t>
    </dgm:pt>
    <dgm:pt modelId="{A1959546-7A20-453B-970B-B49F2B3F7DB7}" type="pres">
      <dgm:prSet presAssocID="{BFFD7CC6-1EF7-4357-9E77-ECD5B75ED4EA}" presName="composite" presStyleCnt="0">
        <dgm:presLayoutVars>
          <dgm:chMax val="1"/>
          <dgm:dir/>
          <dgm:resizeHandles val="exact"/>
        </dgm:presLayoutVars>
      </dgm:prSet>
      <dgm:spPr/>
    </dgm:pt>
    <dgm:pt modelId="{E6509131-E2ED-49C8-803B-131E6F39EB4D}" type="pres">
      <dgm:prSet presAssocID="{BFFD7CC6-1EF7-4357-9E77-ECD5B75ED4EA}" presName="radial" presStyleCnt="0">
        <dgm:presLayoutVars>
          <dgm:animLvl val="ctr"/>
        </dgm:presLayoutVars>
      </dgm:prSet>
      <dgm:spPr/>
    </dgm:pt>
    <dgm:pt modelId="{A5F70DFF-7168-4D69-B2E3-32590C50BFFF}" type="pres">
      <dgm:prSet presAssocID="{3206F811-422D-4C4D-BCC2-CA1C380A77A2}" presName="centerShape" presStyleLbl="vennNode1" presStyleIdx="0" presStyleCnt="4"/>
      <dgm:spPr/>
    </dgm:pt>
    <dgm:pt modelId="{3836A0C5-6811-4D16-807D-E4B5E3B120E4}" type="pres">
      <dgm:prSet presAssocID="{55B73730-8DA6-4789-A951-E7CEB9DF170E}" presName="node" presStyleLbl="vennNode1" presStyleIdx="1" presStyleCnt="4" custScaleX="132483" custScaleY="132483">
        <dgm:presLayoutVars>
          <dgm:bulletEnabled val="1"/>
        </dgm:presLayoutVars>
      </dgm:prSet>
      <dgm:spPr/>
    </dgm:pt>
    <dgm:pt modelId="{B04E25B8-9DCC-41CE-98A8-18F1DB8ACD65}" type="pres">
      <dgm:prSet presAssocID="{FDC556E7-FE81-407A-B4A5-12047C4FD816}" presName="node" presStyleLbl="vennNode1" presStyleIdx="2" presStyleCnt="4" custScaleX="132483" custScaleY="132483" custRadScaleRad="97893" custRadScaleInc="-6048">
        <dgm:presLayoutVars>
          <dgm:bulletEnabled val="1"/>
        </dgm:presLayoutVars>
      </dgm:prSet>
      <dgm:spPr/>
    </dgm:pt>
    <dgm:pt modelId="{83ECF429-C9CB-45AD-879C-ECD2DEF9DE3D}" type="pres">
      <dgm:prSet presAssocID="{F0FDF005-AA13-4681-9037-4D4C2CB2CC32}" presName="node" presStyleLbl="vennNode1" presStyleIdx="3" presStyleCnt="4" custScaleX="132483" custScaleY="132483" custRadScaleRad="99647" custRadScaleInc="8329">
        <dgm:presLayoutVars>
          <dgm:bulletEnabled val="1"/>
        </dgm:presLayoutVars>
      </dgm:prSet>
      <dgm:spPr/>
    </dgm:pt>
  </dgm:ptLst>
  <dgm:cxnLst>
    <dgm:cxn modelId="{6CEF8464-578B-47D5-BDE4-B0EE728F36D7}" type="presOf" srcId="{BFFD7CC6-1EF7-4357-9E77-ECD5B75ED4EA}" destId="{A1959546-7A20-453B-970B-B49F2B3F7DB7}" srcOrd="0" destOrd="0" presId="urn:microsoft.com/office/officeart/2005/8/layout/radial3"/>
    <dgm:cxn modelId="{CECC5173-E958-4F57-BAC0-FA69A096408E}" srcId="{3206F811-422D-4C4D-BCC2-CA1C380A77A2}" destId="{55B73730-8DA6-4789-A951-E7CEB9DF170E}" srcOrd="0" destOrd="0" parTransId="{055586BF-117C-466C-A744-DBE4EA9F346F}" sibTransId="{A2E60087-7DED-46A1-8E57-824FD765946A}"/>
    <dgm:cxn modelId="{DD09B17F-A9C4-4EEC-AA01-73E03679541C}" type="presOf" srcId="{FDC556E7-FE81-407A-B4A5-12047C4FD816}" destId="{B04E25B8-9DCC-41CE-98A8-18F1DB8ACD65}" srcOrd="0" destOrd="0" presId="urn:microsoft.com/office/officeart/2005/8/layout/radial3"/>
    <dgm:cxn modelId="{07B980C7-AA64-4713-B6F0-C230F8B098AE}" type="presOf" srcId="{55B73730-8DA6-4789-A951-E7CEB9DF170E}" destId="{3836A0C5-6811-4D16-807D-E4B5E3B120E4}" srcOrd="0" destOrd="0" presId="urn:microsoft.com/office/officeart/2005/8/layout/radial3"/>
    <dgm:cxn modelId="{BC97F8D4-BBB3-459F-A17A-6D9B9C4A9692}" type="presOf" srcId="{F0FDF005-AA13-4681-9037-4D4C2CB2CC32}" destId="{83ECF429-C9CB-45AD-879C-ECD2DEF9DE3D}" srcOrd="0" destOrd="0" presId="urn:microsoft.com/office/officeart/2005/8/layout/radial3"/>
    <dgm:cxn modelId="{71C556E0-C8E7-418F-A513-19714A9732EF}" srcId="{3206F811-422D-4C4D-BCC2-CA1C380A77A2}" destId="{FDC556E7-FE81-407A-B4A5-12047C4FD816}" srcOrd="1" destOrd="0" parTransId="{60F48D89-283B-47C0-B5CC-302B9932C3C1}" sibTransId="{56972217-ACED-4777-95B5-897ED0E0DC25}"/>
    <dgm:cxn modelId="{3B0705E5-29A3-43D3-AC0F-CDD44F0871FD}" srcId="{BFFD7CC6-1EF7-4357-9E77-ECD5B75ED4EA}" destId="{3206F811-422D-4C4D-BCC2-CA1C380A77A2}" srcOrd="0" destOrd="0" parTransId="{6CB13325-F521-4577-888B-9487701D3D2F}" sibTransId="{4D7793A6-EAE0-4DA8-8282-10C6935C67DA}"/>
    <dgm:cxn modelId="{9BD386EA-5531-4283-95BE-6BA412B5D67D}" srcId="{3206F811-422D-4C4D-BCC2-CA1C380A77A2}" destId="{F0FDF005-AA13-4681-9037-4D4C2CB2CC32}" srcOrd="2" destOrd="0" parTransId="{44C5CF4B-DA11-4E4D-A9EC-9E464952DBF8}" sibTransId="{719E0FF5-3723-47F4-8E25-FCA673FB9A68}"/>
    <dgm:cxn modelId="{D08B95EF-D339-41E3-B3AF-D3A6494093DC}" type="presOf" srcId="{3206F811-422D-4C4D-BCC2-CA1C380A77A2}" destId="{A5F70DFF-7168-4D69-B2E3-32590C50BFFF}" srcOrd="0" destOrd="0" presId="urn:microsoft.com/office/officeart/2005/8/layout/radial3"/>
    <dgm:cxn modelId="{D01C12FD-C561-45F0-9934-F14D0DF0B479}" type="presParOf" srcId="{A1959546-7A20-453B-970B-B49F2B3F7DB7}" destId="{E6509131-E2ED-49C8-803B-131E6F39EB4D}" srcOrd="0" destOrd="0" presId="urn:microsoft.com/office/officeart/2005/8/layout/radial3"/>
    <dgm:cxn modelId="{D7B81522-FB84-4AB7-A9E8-DDF0427CB2FD}" type="presParOf" srcId="{E6509131-E2ED-49C8-803B-131E6F39EB4D}" destId="{A5F70DFF-7168-4D69-B2E3-32590C50BFFF}" srcOrd="0" destOrd="0" presId="urn:microsoft.com/office/officeart/2005/8/layout/radial3"/>
    <dgm:cxn modelId="{29EF9385-EDCE-4CE1-937F-97CAE5A70338}" type="presParOf" srcId="{E6509131-E2ED-49C8-803B-131E6F39EB4D}" destId="{3836A0C5-6811-4D16-807D-E4B5E3B120E4}" srcOrd="1" destOrd="0" presId="urn:microsoft.com/office/officeart/2005/8/layout/radial3"/>
    <dgm:cxn modelId="{D04D1ED5-9168-47E0-AC34-5F82D812ADF1}" type="presParOf" srcId="{E6509131-E2ED-49C8-803B-131E6F39EB4D}" destId="{B04E25B8-9DCC-41CE-98A8-18F1DB8ACD65}" srcOrd="2" destOrd="0" presId="urn:microsoft.com/office/officeart/2005/8/layout/radial3"/>
    <dgm:cxn modelId="{379E1B46-A1F1-4DFE-9B7A-5C9BD2283AB1}" type="presParOf" srcId="{E6509131-E2ED-49C8-803B-131E6F39EB4D}" destId="{83ECF429-C9CB-45AD-879C-ECD2DEF9DE3D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FD7CC6-1EF7-4357-9E77-ECD5B75ED4EA}" type="doc">
      <dgm:prSet loTypeId="urn:microsoft.com/office/officeart/2005/8/layout/radial3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3206F811-422D-4C4D-BCC2-CA1C380A77A2}">
      <dgm:prSet phldrT="[Text]"/>
      <dgm:spPr/>
      <dgm:t>
        <a:bodyPr/>
        <a:lstStyle/>
        <a:p>
          <a:r>
            <a:rPr lang="de-DE" b="1" dirty="0">
              <a:latin typeface="Calibri" pitchFamily="34" charset="0"/>
            </a:rPr>
            <a:t>Schulfähigkeit des Kindes</a:t>
          </a:r>
        </a:p>
      </dgm:t>
    </dgm:pt>
    <dgm:pt modelId="{6CB13325-F521-4577-888B-9487701D3D2F}" type="parTrans" cxnId="{3B0705E5-29A3-43D3-AC0F-CDD44F0871FD}">
      <dgm:prSet/>
      <dgm:spPr/>
      <dgm:t>
        <a:bodyPr/>
        <a:lstStyle/>
        <a:p>
          <a:endParaRPr lang="de-DE"/>
        </a:p>
      </dgm:t>
    </dgm:pt>
    <dgm:pt modelId="{4D7793A6-EAE0-4DA8-8282-10C6935C67DA}" type="sibTrans" cxnId="{3B0705E5-29A3-43D3-AC0F-CDD44F0871FD}">
      <dgm:prSet/>
      <dgm:spPr/>
      <dgm:t>
        <a:bodyPr/>
        <a:lstStyle/>
        <a:p>
          <a:endParaRPr lang="de-DE"/>
        </a:p>
      </dgm:t>
    </dgm:pt>
    <dgm:pt modelId="{FDC556E7-FE81-407A-B4A5-12047C4FD816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b="1" dirty="0"/>
            <a:t>Schule</a:t>
          </a:r>
        </a:p>
      </dgm:t>
    </dgm:pt>
    <dgm:pt modelId="{60F48D89-283B-47C0-B5CC-302B9932C3C1}" type="parTrans" cxnId="{71C556E0-C8E7-418F-A513-19714A9732EF}">
      <dgm:prSet/>
      <dgm:spPr/>
      <dgm:t>
        <a:bodyPr/>
        <a:lstStyle/>
        <a:p>
          <a:endParaRPr lang="de-DE"/>
        </a:p>
      </dgm:t>
    </dgm:pt>
    <dgm:pt modelId="{56972217-ACED-4777-95B5-897ED0E0DC25}" type="sibTrans" cxnId="{71C556E0-C8E7-418F-A513-19714A9732EF}">
      <dgm:prSet/>
      <dgm:spPr/>
      <dgm:t>
        <a:bodyPr/>
        <a:lstStyle/>
        <a:p>
          <a:endParaRPr lang="de-DE"/>
        </a:p>
      </dgm:t>
    </dgm:pt>
    <dgm:pt modelId="{F0FDF005-AA13-4681-9037-4D4C2CB2CC32}">
      <dgm:prSet phldrT="[Text]"/>
      <dgm:spPr/>
      <dgm:t>
        <a:bodyPr/>
        <a:lstStyle/>
        <a:p>
          <a:r>
            <a:rPr lang="de-DE" b="1" dirty="0"/>
            <a:t>Eltern</a:t>
          </a:r>
          <a:br>
            <a:rPr lang="de-DE" b="1" dirty="0"/>
          </a:br>
          <a:r>
            <a:rPr lang="de-DE" b="1" dirty="0"/>
            <a:t>Familie</a:t>
          </a:r>
          <a:endParaRPr lang="de-DE" dirty="0"/>
        </a:p>
      </dgm:t>
    </dgm:pt>
    <dgm:pt modelId="{44C5CF4B-DA11-4E4D-A9EC-9E464952DBF8}" type="parTrans" cxnId="{9BD386EA-5531-4283-95BE-6BA412B5D67D}">
      <dgm:prSet/>
      <dgm:spPr/>
      <dgm:t>
        <a:bodyPr/>
        <a:lstStyle/>
        <a:p>
          <a:endParaRPr lang="de-DE"/>
        </a:p>
      </dgm:t>
    </dgm:pt>
    <dgm:pt modelId="{719E0FF5-3723-47F4-8E25-FCA673FB9A68}" type="sibTrans" cxnId="{9BD386EA-5531-4283-95BE-6BA412B5D67D}">
      <dgm:prSet/>
      <dgm:spPr/>
      <dgm:t>
        <a:bodyPr/>
        <a:lstStyle/>
        <a:p>
          <a:endParaRPr lang="de-DE"/>
        </a:p>
      </dgm:t>
    </dgm:pt>
    <dgm:pt modelId="{55B73730-8DA6-4789-A951-E7CEB9DF170E}">
      <dgm:prSet phldrT="[Text]"/>
      <dgm:spPr/>
      <dgm:t>
        <a:bodyPr/>
        <a:lstStyle/>
        <a:p>
          <a:r>
            <a:rPr lang="de-DE" b="1" dirty="0"/>
            <a:t>Kind</a:t>
          </a:r>
        </a:p>
      </dgm:t>
    </dgm:pt>
    <dgm:pt modelId="{A2E60087-7DED-46A1-8E57-824FD765946A}" type="sibTrans" cxnId="{CECC5173-E958-4F57-BAC0-FA69A096408E}">
      <dgm:prSet/>
      <dgm:spPr/>
      <dgm:t>
        <a:bodyPr/>
        <a:lstStyle/>
        <a:p>
          <a:endParaRPr lang="de-DE"/>
        </a:p>
      </dgm:t>
    </dgm:pt>
    <dgm:pt modelId="{055586BF-117C-466C-A744-DBE4EA9F346F}" type="parTrans" cxnId="{CECC5173-E958-4F57-BAC0-FA69A096408E}">
      <dgm:prSet/>
      <dgm:spPr/>
      <dgm:t>
        <a:bodyPr/>
        <a:lstStyle/>
        <a:p>
          <a:endParaRPr lang="de-DE"/>
        </a:p>
      </dgm:t>
    </dgm:pt>
    <dgm:pt modelId="{A1959546-7A20-453B-970B-B49F2B3F7DB7}" type="pres">
      <dgm:prSet presAssocID="{BFFD7CC6-1EF7-4357-9E77-ECD5B75ED4EA}" presName="composite" presStyleCnt="0">
        <dgm:presLayoutVars>
          <dgm:chMax val="1"/>
          <dgm:dir/>
          <dgm:resizeHandles val="exact"/>
        </dgm:presLayoutVars>
      </dgm:prSet>
      <dgm:spPr/>
    </dgm:pt>
    <dgm:pt modelId="{E6509131-E2ED-49C8-803B-131E6F39EB4D}" type="pres">
      <dgm:prSet presAssocID="{BFFD7CC6-1EF7-4357-9E77-ECD5B75ED4EA}" presName="radial" presStyleCnt="0">
        <dgm:presLayoutVars>
          <dgm:animLvl val="ctr"/>
        </dgm:presLayoutVars>
      </dgm:prSet>
      <dgm:spPr/>
    </dgm:pt>
    <dgm:pt modelId="{A5F70DFF-7168-4D69-B2E3-32590C50BFFF}" type="pres">
      <dgm:prSet presAssocID="{3206F811-422D-4C4D-BCC2-CA1C380A77A2}" presName="centerShape" presStyleLbl="vennNode1" presStyleIdx="0" presStyleCnt="4"/>
      <dgm:spPr/>
    </dgm:pt>
    <dgm:pt modelId="{3836A0C5-6811-4D16-807D-E4B5E3B120E4}" type="pres">
      <dgm:prSet presAssocID="{55B73730-8DA6-4789-A951-E7CEB9DF170E}" presName="node" presStyleLbl="vennNode1" presStyleIdx="1" presStyleCnt="4" custScaleX="132483" custScaleY="132483">
        <dgm:presLayoutVars>
          <dgm:bulletEnabled val="1"/>
        </dgm:presLayoutVars>
      </dgm:prSet>
      <dgm:spPr/>
    </dgm:pt>
    <dgm:pt modelId="{B04E25B8-9DCC-41CE-98A8-18F1DB8ACD65}" type="pres">
      <dgm:prSet presAssocID="{FDC556E7-FE81-407A-B4A5-12047C4FD816}" presName="node" presStyleLbl="vennNode1" presStyleIdx="2" presStyleCnt="4" custScaleX="132483" custScaleY="132483" custRadScaleRad="97893" custRadScaleInc="-6048">
        <dgm:presLayoutVars>
          <dgm:bulletEnabled val="1"/>
        </dgm:presLayoutVars>
      </dgm:prSet>
      <dgm:spPr/>
    </dgm:pt>
    <dgm:pt modelId="{83ECF429-C9CB-45AD-879C-ECD2DEF9DE3D}" type="pres">
      <dgm:prSet presAssocID="{F0FDF005-AA13-4681-9037-4D4C2CB2CC32}" presName="node" presStyleLbl="vennNode1" presStyleIdx="3" presStyleCnt="4" custScaleX="132483" custScaleY="132483" custRadScaleRad="99647" custRadScaleInc="8329">
        <dgm:presLayoutVars>
          <dgm:bulletEnabled val="1"/>
        </dgm:presLayoutVars>
      </dgm:prSet>
      <dgm:spPr/>
    </dgm:pt>
  </dgm:ptLst>
  <dgm:cxnLst>
    <dgm:cxn modelId="{6CEF8464-578B-47D5-BDE4-B0EE728F36D7}" type="presOf" srcId="{BFFD7CC6-1EF7-4357-9E77-ECD5B75ED4EA}" destId="{A1959546-7A20-453B-970B-B49F2B3F7DB7}" srcOrd="0" destOrd="0" presId="urn:microsoft.com/office/officeart/2005/8/layout/radial3"/>
    <dgm:cxn modelId="{CECC5173-E958-4F57-BAC0-FA69A096408E}" srcId="{3206F811-422D-4C4D-BCC2-CA1C380A77A2}" destId="{55B73730-8DA6-4789-A951-E7CEB9DF170E}" srcOrd="0" destOrd="0" parTransId="{055586BF-117C-466C-A744-DBE4EA9F346F}" sibTransId="{A2E60087-7DED-46A1-8E57-824FD765946A}"/>
    <dgm:cxn modelId="{DD09B17F-A9C4-4EEC-AA01-73E03679541C}" type="presOf" srcId="{FDC556E7-FE81-407A-B4A5-12047C4FD816}" destId="{B04E25B8-9DCC-41CE-98A8-18F1DB8ACD65}" srcOrd="0" destOrd="0" presId="urn:microsoft.com/office/officeart/2005/8/layout/radial3"/>
    <dgm:cxn modelId="{07B980C7-AA64-4713-B6F0-C230F8B098AE}" type="presOf" srcId="{55B73730-8DA6-4789-A951-E7CEB9DF170E}" destId="{3836A0C5-6811-4D16-807D-E4B5E3B120E4}" srcOrd="0" destOrd="0" presId="urn:microsoft.com/office/officeart/2005/8/layout/radial3"/>
    <dgm:cxn modelId="{BC97F8D4-BBB3-459F-A17A-6D9B9C4A9692}" type="presOf" srcId="{F0FDF005-AA13-4681-9037-4D4C2CB2CC32}" destId="{83ECF429-C9CB-45AD-879C-ECD2DEF9DE3D}" srcOrd="0" destOrd="0" presId="urn:microsoft.com/office/officeart/2005/8/layout/radial3"/>
    <dgm:cxn modelId="{71C556E0-C8E7-418F-A513-19714A9732EF}" srcId="{3206F811-422D-4C4D-BCC2-CA1C380A77A2}" destId="{FDC556E7-FE81-407A-B4A5-12047C4FD816}" srcOrd="1" destOrd="0" parTransId="{60F48D89-283B-47C0-B5CC-302B9932C3C1}" sibTransId="{56972217-ACED-4777-95B5-897ED0E0DC25}"/>
    <dgm:cxn modelId="{3B0705E5-29A3-43D3-AC0F-CDD44F0871FD}" srcId="{BFFD7CC6-1EF7-4357-9E77-ECD5B75ED4EA}" destId="{3206F811-422D-4C4D-BCC2-CA1C380A77A2}" srcOrd="0" destOrd="0" parTransId="{6CB13325-F521-4577-888B-9487701D3D2F}" sibTransId="{4D7793A6-EAE0-4DA8-8282-10C6935C67DA}"/>
    <dgm:cxn modelId="{9BD386EA-5531-4283-95BE-6BA412B5D67D}" srcId="{3206F811-422D-4C4D-BCC2-CA1C380A77A2}" destId="{F0FDF005-AA13-4681-9037-4D4C2CB2CC32}" srcOrd="2" destOrd="0" parTransId="{44C5CF4B-DA11-4E4D-A9EC-9E464952DBF8}" sibTransId="{719E0FF5-3723-47F4-8E25-FCA673FB9A68}"/>
    <dgm:cxn modelId="{D08B95EF-D339-41E3-B3AF-D3A6494093DC}" type="presOf" srcId="{3206F811-422D-4C4D-BCC2-CA1C380A77A2}" destId="{A5F70DFF-7168-4D69-B2E3-32590C50BFFF}" srcOrd="0" destOrd="0" presId="urn:microsoft.com/office/officeart/2005/8/layout/radial3"/>
    <dgm:cxn modelId="{D01C12FD-C561-45F0-9934-F14D0DF0B479}" type="presParOf" srcId="{A1959546-7A20-453B-970B-B49F2B3F7DB7}" destId="{E6509131-E2ED-49C8-803B-131E6F39EB4D}" srcOrd="0" destOrd="0" presId="urn:microsoft.com/office/officeart/2005/8/layout/radial3"/>
    <dgm:cxn modelId="{D7B81522-FB84-4AB7-A9E8-DDF0427CB2FD}" type="presParOf" srcId="{E6509131-E2ED-49C8-803B-131E6F39EB4D}" destId="{A5F70DFF-7168-4D69-B2E3-32590C50BFFF}" srcOrd="0" destOrd="0" presId="urn:microsoft.com/office/officeart/2005/8/layout/radial3"/>
    <dgm:cxn modelId="{29EF9385-EDCE-4CE1-937F-97CAE5A70338}" type="presParOf" srcId="{E6509131-E2ED-49C8-803B-131E6F39EB4D}" destId="{3836A0C5-6811-4D16-807D-E4B5E3B120E4}" srcOrd="1" destOrd="0" presId="urn:microsoft.com/office/officeart/2005/8/layout/radial3"/>
    <dgm:cxn modelId="{D04D1ED5-9168-47E0-AC34-5F82D812ADF1}" type="presParOf" srcId="{E6509131-E2ED-49C8-803B-131E6F39EB4D}" destId="{B04E25B8-9DCC-41CE-98A8-18F1DB8ACD65}" srcOrd="2" destOrd="0" presId="urn:microsoft.com/office/officeart/2005/8/layout/radial3"/>
    <dgm:cxn modelId="{379E1B46-A1F1-4DFE-9B7A-5C9BD2283AB1}" type="presParOf" srcId="{E6509131-E2ED-49C8-803B-131E6F39EB4D}" destId="{83ECF429-C9CB-45AD-879C-ECD2DEF9DE3D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F70DFF-7168-4D69-B2E3-32590C50BFFF}">
      <dsp:nvSpPr>
        <dsp:cNvPr id="0" name=""/>
        <dsp:cNvSpPr/>
      </dsp:nvSpPr>
      <dsp:spPr>
        <a:xfrm>
          <a:off x="2249790" y="1312372"/>
          <a:ext cx="2753389" cy="2753389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1" kern="1200" dirty="0">
              <a:latin typeface="Calibri" pitchFamily="34" charset="0"/>
            </a:rPr>
            <a:t>Schulfähigkeit des Kindes</a:t>
          </a:r>
        </a:p>
      </dsp:txBody>
      <dsp:txXfrm>
        <a:off x="2653014" y="1715596"/>
        <a:ext cx="1946941" cy="1946941"/>
      </dsp:txXfrm>
    </dsp:sp>
    <dsp:sp modelId="{3836A0C5-6811-4D16-807D-E4B5E3B120E4}">
      <dsp:nvSpPr>
        <dsp:cNvPr id="0" name=""/>
        <dsp:cNvSpPr/>
      </dsp:nvSpPr>
      <dsp:spPr>
        <a:xfrm>
          <a:off x="2714541" y="-14213"/>
          <a:ext cx="1823886" cy="1823886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1" kern="1200" dirty="0"/>
            <a:t>Kind</a:t>
          </a:r>
        </a:p>
      </dsp:txBody>
      <dsp:txXfrm>
        <a:off x="2981643" y="252889"/>
        <a:ext cx="1289682" cy="1289682"/>
      </dsp:txXfrm>
    </dsp:sp>
    <dsp:sp modelId="{B04E25B8-9DCC-41CE-98A8-18F1DB8ACD65}">
      <dsp:nvSpPr>
        <dsp:cNvPr id="0" name=""/>
        <dsp:cNvSpPr/>
      </dsp:nvSpPr>
      <dsp:spPr>
        <a:xfrm>
          <a:off x="4331797" y="2455042"/>
          <a:ext cx="1823886" cy="182388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1" kern="1200" dirty="0"/>
            <a:t>Schule</a:t>
          </a:r>
        </a:p>
      </dsp:txBody>
      <dsp:txXfrm>
        <a:off x="4598899" y="2722144"/>
        <a:ext cx="1289682" cy="1289682"/>
      </dsp:txXfrm>
    </dsp:sp>
    <dsp:sp modelId="{83ECF429-C9CB-45AD-879C-ECD2DEF9DE3D}">
      <dsp:nvSpPr>
        <dsp:cNvPr id="0" name=""/>
        <dsp:cNvSpPr/>
      </dsp:nvSpPr>
      <dsp:spPr>
        <a:xfrm>
          <a:off x="1037233" y="2387786"/>
          <a:ext cx="1823886" cy="182388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1" kern="1200" dirty="0"/>
            <a:t>Eltern</a:t>
          </a:r>
          <a:br>
            <a:rPr lang="de-DE" sz="2500" b="1" kern="1200" dirty="0"/>
          </a:br>
          <a:r>
            <a:rPr lang="de-DE" sz="2500" b="1" kern="1200" dirty="0"/>
            <a:t>Familie</a:t>
          </a:r>
          <a:endParaRPr lang="de-DE" sz="2500" kern="1200" dirty="0"/>
        </a:p>
      </dsp:txBody>
      <dsp:txXfrm>
        <a:off x="1304335" y="2654888"/>
        <a:ext cx="1289682" cy="12896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13A5DB-4799-42C6-B68A-CD4A5249C0A8}">
      <dsp:nvSpPr>
        <dsp:cNvPr id="0" name=""/>
        <dsp:cNvSpPr/>
      </dsp:nvSpPr>
      <dsp:spPr>
        <a:xfrm>
          <a:off x="4046590" y="2057465"/>
          <a:ext cx="1965218" cy="196521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100" b="1" i="1" kern="1200" dirty="0">
              <a:latin typeface="Calibri Light" pitchFamily="34" charset="0"/>
            </a:rPr>
            <a:t>Schul-</a:t>
          </a:r>
          <a:br>
            <a:rPr lang="de-DE" sz="3100" b="1" i="1" kern="1200" dirty="0">
              <a:latin typeface="Calibri Light" pitchFamily="34" charset="0"/>
            </a:rPr>
          </a:br>
          <a:r>
            <a:rPr lang="de-DE" sz="3100" b="1" i="1" kern="1200" dirty="0" err="1">
              <a:latin typeface="Calibri Light" pitchFamily="34" charset="0"/>
            </a:rPr>
            <a:t>fähigkeit</a:t>
          </a:r>
          <a:endParaRPr lang="de-DE" sz="3100" b="1" i="1" kern="1200" dirty="0">
            <a:latin typeface="Calibri Light" pitchFamily="34" charset="0"/>
          </a:endParaRPr>
        </a:p>
      </dsp:txBody>
      <dsp:txXfrm>
        <a:off x="4334390" y="2345265"/>
        <a:ext cx="1389618" cy="1389618"/>
      </dsp:txXfrm>
    </dsp:sp>
    <dsp:sp modelId="{97085208-4261-4B0F-9BB5-124ECD3D75FF}">
      <dsp:nvSpPr>
        <dsp:cNvPr id="0" name=""/>
        <dsp:cNvSpPr/>
      </dsp:nvSpPr>
      <dsp:spPr>
        <a:xfrm rot="11700000">
          <a:off x="2560178" y="2294408"/>
          <a:ext cx="1462588" cy="5600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23CE875-5C04-4963-ABFF-51CFED23FDA5}">
      <dsp:nvSpPr>
        <dsp:cNvPr id="0" name=""/>
        <dsp:cNvSpPr/>
      </dsp:nvSpPr>
      <dsp:spPr>
        <a:xfrm>
          <a:off x="1651617" y="1638396"/>
          <a:ext cx="1866957" cy="14935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000" b="1" i="1" kern="1200" dirty="0">
              <a:latin typeface="Calibri Light" pitchFamily="34" charset="0"/>
            </a:rPr>
            <a:t>körperlich</a:t>
          </a:r>
        </a:p>
      </dsp:txBody>
      <dsp:txXfrm>
        <a:off x="1695362" y="1682141"/>
        <a:ext cx="1779467" cy="1406076"/>
      </dsp:txXfrm>
    </dsp:sp>
    <dsp:sp modelId="{0C1580A1-241B-4D66-A9B2-505E4DF2A187}">
      <dsp:nvSpPr>
        <dsp:cNvPr id="0" name=""/>
        <dsp:cNvSpPr/>
      </dsp:nvSpPr>
      <dsp:spPr>
        <a:xfrm rot="14700000">
          <a:off x="3537603" y="1129558"/>
          <a:ext cx="1462588" cy="5600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4BAF407-EB25-4B21-8634-E7FC51CF382C}">
      <dsp:nvSpPr>
        <dsp:cNvPr id="0" name=""/>
        <dsp:cNvSpPr/>
      </dsp:nvSpPr>
      <dsp:spPr>
        <a:xfrm>
          <a:off x="3026360" y="40"/>
          <a:ext cx="1866957" cy="14935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000" b="1" i="1" kern="1200" dirty="0">
              <a:latin typeface="Calibri Light" pitchFamily="34" charset="0"/>
            </a:rPr>
            <a:t>seelisch</a:t>
          </a:r>
        </a:p>
      </dsp:txBody>
      <dsp:txXfrm>
        <a:off x="3070105" y="43785"/>
        <a:ext cx="1779467" cy="1406076"/>
      </dsp:txXfrm>
    </dsp:sp>
    <dsp:sp modelId="{4AD3CFC8-AAC8-441A-A83D-6F9F7F3459FE}">
      <dsp:nvSpPr>
        <dsp:cNvPr id="0" name=""/>
        <dsp:cNvSpPr/>
      </dsp:nvSpPr>
      <dsp:spPr>
        <a:xfrm rot="17700000">
          <a:off x="5058207" y="1129558"/>
          <a:ext cx="1462588" cy="5600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A22B05E-F83A-45A1-9CAF-2C13B2C44447}">
      <dsp:nvSpPr>
        <dsp:cNvPr id="0" name=""/>
        <dsp:cNvSpPr/>
      </dsp:nvSpPr>
      <dsp:spPr>
        <a:xfrm>
          <a:off x="5165081" y="40"/>
          <a:ext cx="1866957" cy="14935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000" b="1" i="1" kern="1200" dirty="0">
              <a:latin typeface="Calibri Light" pitchFamily="34" charset="0"/>
            </a:rPr>
            <a:t>zwischen-</a:t>
          </a:r>
          <a:br>
            <a:rPr lang="de-DE" sz="3000" b="1" i="1" kern="1200" dirty="0">
              <a:latin typeface="Calibri Light" pitchFamily="34" charset="0"/>
            </a:rPr>
          </a:br>
          <a:r>
            <a:rPr lang="de-DE" sz="3000" b="1" i="1" kern="1200" dirty="0">
              <a:latin typeface="Calibri Light" pitchFamily="34" charset="0"/>
            </a:rPr>
            <a:t>menschlich </a:t>
          </a:r>
        </a:p>
      </dsp:txBody>
      <dsp:txXfrm>
        <a:off x="5208826" y="43785"/>
        <a:ext cx="1779467" cy="1406076"/>
      </dsp:txXfrm>
    </dsp:sp>
    <dsp:sp modelId="{93088E43-CD51-4A82-AB65-9E944361184F}">
      <dsp:nvSpPr>
        <dsp:cNvPr id="0" name=""/>
        <dsp:cNvSpPr/>
      </dsp:nvSpPr>
      <dsp:spPr>
        <a:xfrm rot="20700000">
          <a:off x="6035633" y="2294408"/>
          <a:ext cx="1462588" cy="5600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17A8016-B155-448F-9DAC-5C0D91E87228}">
      <dsp:nvSpPr>
        <dsp:cNvPr id="0" name=""/>
        <dsp:cNvSpPr/>
      </dsp:nvSpPr>
      <dsp:spPr>
        <a:xfrm>
          <a:off x="6539824" y="1638396"/>
          <a:ext cx="1866957" cy="14935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000" b="1" i="1" kern="1200" dirty="0">
              <a:latin typeface="Calibri Light" pitchFamily="34" charset="0"/>
            </a:rPr>
            <a:t>geistig</a:t>
          </a:r>
        </a:p>
      </dsp:txBody>
      <dsp:txXfrm>
        <a:off x="6583569" y="1682141"/>
        <a:ext cx="1779467" cy="14060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F70DFF-7168-4D69-B2E3-32590C50BFFF}">
      <dsp:nvSpPr>
        <dsp:cNvPr id="0" name=""/>
        <dsp:cNvSpPr/>
      </dsp:nvSpPr>
      <dsp:spPr>
        <a:xfrm>
          <a:off x="2249790" y="1312372"/>
          <a:ext cx="2753389" cy="2753389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1" kern="1200" dirty="0">
              <a:latin typeface="Calibri" pitchFamily="34" charset="0"/>
            </a:rPr>
            <a:t>Schulfähigkeit des Kindes</a:t>
          </a:r>
        </a:p>
      </dsp:txBody>
      <dsp:txXfrm>
        <a:off x="2653014" y="1715596"/>
        <a:ext cx="1946941" cy="1946941"/>
      </dsp:txXfrm>
    </dsp:sp>
    <dsp:sp modelId="{3836A0C5-6811-4D16-807D-E4B5E3B120E4}">
      <dsp:nvSpPr>
        <dsp:cNvPr id="0" name=""/>
        <dsp:cNvSpPr/>
      </dsp:nvSpPr>
      <dsp:spPr>
        <a:xfrm>
          <a:off x="2714541" y="-14213"/>
          <a:ext cx="1823886" cy="182388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1" kern="1200" dirty="0"/>
            <a:t>Kind</a:t>
          </a:r>
        </a:p>
      </dsp:txBody>
      <dsp:txXfrm>
        <a:off x="2981643" y="252889"/>
        <a:ext cx="1289682" cy="1289682"/>
      </dsp:txXfrm>
    </dsp:sp>
    <dsp:sp modelId="{B04E25B8-9DCC-41CE-98A8-18F1DB8ACD65}">
      <dsp:nvSpPr>
        <dsp:cNvPr id="0" name=""/>
        <dsp:cNvSpPr/>
      </dsp:nvSpPr>
      <dsp:spPr>
        <a:xfrm>
          <a:off x="4331797" y="2455042"/>
          <a:ext cx="1823886" cy="182388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1" kern="1200" dirty="0"/>
            <a:t>Schule</a:t>
          </a:r>
        </a:p>
      </dsp:txBody>
      <dsp:txXfrm>
        <a:off x="4598899" y="2722144"/>
        <a:ext cx="1289682" cy="1289682"/>
      </dsp:txXfrm>
    </dsp:sp>
    <dsp:sp modelId="{83ECF429-C9CB-45AD-879C-ECD2DEF9DE3D}">
      <dsp:nvSpPr>
        <dsp:cNvPr id="0" name=""/>
        <dsp:cNvSpPr/>
      </dsp:nvSpPr>
      <dsp:spPr>
        <a:xfrm>
          <a:off x="1037233" y="2387786"/>
          <a:ext cx="1823886" cy="1823886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1" kern="1200" dirty="0"/>
            <a:t>Eltern</a:t>
          </a:r>
          <a:br>
            <a:rPr lang="de-DE" sz="2500" b="1" kern="1200" dirty="0"/>
          </a:br>
          <a:r>
            <a:rPr lang="de-DE" sz="2500" b="1" kern="1200" dirty="0"/>
            <a:t>Familie</a:t>
          </a:r>
          <a:endParaRPr lang="de-DE" sz="2500" kern="1200" dirty="0"/>
        </a:p>
      </dsp:txBody>
      <dsp:txXfrm>
        <a:off x="1304335" y="2654888"/>
        <a:ext cx="1289682" cy="12896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F70DFF-7168-4D69-B2E3-32590C50BFFF}">
      <dsp:nvSpPr>
        <dsp:cNvPr id="0" name=""/>
        <dsp:cNvSpPr/>
      </dsp:nvSpPr>
      <dsp:spPr>
        <a:xfrm>
          <a:off x="2249790" y="1312372"/>
          <a:ext cx="2753389" cy="2753389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1" kern="1200" dirty="0">
              <a:latin typeface="Calibri" pitchFamily="34" charset="0"/>
            </a:rPr>
            <a:t>Schulfähigkeit des Kindes</a:t>
          </a:r>
        </a:p>
      </dsp:txBody>
      <dsp:txXfrm>
        <a:off x="2653014" y="1715596"/>
        <a:ext cx="1946941" cy="1946941"/>
      </dsp:txXfrm>
    </dsp:sp>
    <dsp:sp modelId="{3836A0C5-6811-4D16-807D-E4B5E3B120E4}">
      <dsp:nvSpPr>
        <dsp:cNvPr id="0" name=""/>
        <dsp:cNvSpPr/>
      </dsp:nvSpPr>
      <dsp:spPr>
        <a:xfrm>
          <a:off x="2714541" y="-14213"/>
          <a:ext cx="1823886" cy="182388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1" kern="1200" dirty="0"/>
            <a:t>Kind</a:t>
          </a:r>
        </a:p>
      </dsp:txBody>
      <dsp:txXfrm>
        <a:off x="2981643" y="252889"/>
        <a:ext cx="1289682" cy="1289682"/>
      </dsp:txXfrm>
    </dsp:sp>
    <dsp:sp modelId="{B04E25B8-9DCC-41CE-98A8-18F1DB8ACD65}">
      <dsp:nvSpPr>
        <dsp:cNvPr id="0" name=""/>
        <dsp:cNvSpPr/>
      </dsp:nvSpPr>
      <dsp:spPr>
        <a:xfrm>
          <a:off x="4331797" y="2455042"/>
          <a:ext cx="1823886" cy="1823886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1" kern="1200" dirty="0"/>
            <a:t>Schule</a:t>
          </a:r>
        </a:p>
      </dsp:txBody>
      <dsp:txXfrm>
        <a:off x="4598899" y="2722144"/>
        <a:ext cx="1289682" cy="1289682"/>
      </dsp:txXfrm>
    </dsp:sp>
    <dsp:sp modelId="{83ECF429-C9CB-45AD-879C-ECD2DEF9DE3D}">
      <dsp:nvSpPr>
        <dsp:cNvPr id="0" name=""/>
        <dsp:cNvSpPr/>
      </dsp:nvSpPr>
      <dsp:spPr>
        <a:xfrm>
          <a:off x="1037233" y="2387786"/>
          <a:ext cx="1823886" cy="182388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1" kern="1200" dirty="0"/>
            <a:t>Eltern</a:t>
          </a:r>
          <a:br>
            <a:rPr lang="de-DE" sz="2500" b="1" kern="1200" dirty="0"/>
          </a:br>
          <a:r>
            <a:rPr lang="de-DE" sz="2500" b="1" kern="1200" dirty="0"/>
            <a:t>Familie</a:t>
          </a:r>
          <a:endParaRPr lang="de-DE" sz="2500" kern="1200" dirty="0"/>
        </a:p>
      </dsp:txBody>
      <dsp:txXfrm>
        <a:off x="1304335" y="2654888"/>
        <a:ext cx="1289682" cy="12896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0B79-C88C-4C6F-8FC2-48DDE0A566AC}" type="datetimeFigureOut">
              <a:rPr lang="de-DE" smtClean="0"/>
              <a:t>11.11.2025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205B-A504-4077-8B33-550AE408F1EB}" type="slidenum">
              <a:rPr lang="de-DE" smtClean="0"/>
              <a:t>‹Nr.›</a:t>
            </a:fld>
            <a:endParaRPr lang="de-D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5876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0B79-C88C-4C6F-8FC2-48DDE0A566AC}" type="datetimeFigureOut">
              <a:rPr lang="de-DE" smtClean="0"/>
              <a:t>11.11.2025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205B-A504-4077-8B33-550AE408F1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2338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0B79-C88C-4C6F-8FC2-48DDE0A566AC}" type="datetimeFigureOut">
              <a:rPr lang="de-DE" smtClean="0"/>
              <a:t>11.11.2025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205B-A504-4077-8B33-550AE408F1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048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0B79-C88C-4C6F-8FC2-48DDE0A566AC}" type="datetimeFigureOut">
              <a:rPr lang="de-DE" smtClean="0"/>
              <a:t>11.11.2025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205B-A504-4077-8B33-550AE408F1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2868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0B79-C88C-4C6F-8FC2-48DDE0A566AC}" type="datetimeFigureOut">
              <a:rPr lang="de-DE" smtClean="0"/>
              <a:t>11.11.2025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205B-A504-4077-8B33-550AE408F1EB}" type="slidenum">
              <a:rPr lang="de-DE" smtClean="0"/>
              <a:t>‹Nr.›</a:t>
            </a:fld>
            <a:endParaRPr lang="de-D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747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0B79-C88C-4C6F-8FC2-48DDE0A566AC}" type="datetimeFigureOut">
              <a:rPr lang="de-DE" smtClean="0"/>
              <a:t>11.11.2025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205B-A504-4077-8B33-550AE408F1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5705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0B79-C88C-4C6F-8FC2-48DDE0A566AC}" type="datetimeFigureOut">
              <a:rPr lang="de-DE" smtClean="0"/>
              <a:t>11.11.2025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205B-A504-4077-8B33-550AE408F1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915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0B79-C88C-4C6F-8FC2-48DDE0A566AC}" type="datetimeFigureOut">
              <a:rPr lang="de-DE" smtClean="0"/>
              <a:t>11.11.2025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205B-A504-4077-8B33-550AE408F1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668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0B79-C88C-4C6F-8FC2-48DDE0A566AC}" type="datetimeFigureOut">
              <a:rPr lang="de-DE" smtClean="0"/>
              <a:t>11.11.2025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205B-A504-4077-8B33-550AE408F1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6868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94A0B79-C88C-4C6F-8FC2-48DDE0A566AC}" type="datetimeFigureOut">
              <a:rPr lang="de-DE" smtClean="0"/>
              <a:t>11.11.2025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7B205B-A504-4077-8B33-550AE408F1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9679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0B79-C88C-4C6F-8FC2-48DDE0A566AC}" type="datetimeFigureOut">
              <a:rPr lang="de-DE" smtClean="0"/>
              <a:t>11.11.2025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205B-A504-4077-8B33-550AE408F1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7107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94A0B79-C88C-4C6F-8FC2-48DDE0A566AC}" type="datetimeFigureOut">
              <a:rPr lang="de-DE" smtClean="0"/>
              <a:t>11.11.2025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17B205B-A504-4077-8B33-550AE408F1EB}" type="slidenum">
              <a:rPr lang="de-DE" smtClean="0"/>
              <a:t>‹Nr.›</a:t>
            </a:fld>
            <a:endParaRPr lang="de-D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38A2DD-23E5-4CEA-B646-585638CE40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Herzlich Willkommen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E2B6F1A-167F-4E63-8380-23B0B0D69C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Elternabend Zur Einschulung 2026</a:t>
            </a:r>
          </a:p>
        </p:txBody>
      </p:sp>
    </p:spTree>
    <p:extLst>
      <p:ext uri="{BB962C8B-B14F-4D97-AF65-F5344CB8AC3E}">
        <p14:creationId xmlns:p14="http://schemas.microsoft.com/office/powerpoint/2010/main" val="1957404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4D277A-23FB-47B3-8FD7-1138BEF30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Förderung im Alltag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F468B7-9A3E-4A43-840E-B5BDCEE4B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10323195" cy="4269316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de-DE" sz="3600" i="1" dirty="0">
                <a:latin typeface="+mj-lt"/>
              </a:rPr>
              <a:t> Selbstständigkeit zugestehen und fördern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600" i="1" dirty="0">
                <a:latin typeface="+mj-lt"/>
              </a:rPr>
              <a:t> Kontakt zu anderen Kindern ermöglichen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600" i="1" dirty="0">
                <a:latin typeface="+mj-lt"/>
              </a:rPr>
              <a:t> vielfältige Erfahrungen zulassen / vermitteln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600" i="1" dirty="0">
                <a:latin typeface="+mj-lt"/>
              </a:rPr>
              <a:t> viel Bewegung, spielen, singen, vorlesen, sprechen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600" i="1" dirty="0">
                <a:latin typeface="+mj-lt"/>
              </a:rPr>
              <a:t> dem Kind Verantwortung übertragen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600" i="1" dirty="0">
                <a:latin typeface="+mj-lt"/>
              </a:rPr>
              <a:t> positiv über die Schule sprechen</a:t>
            </a:r>
          </a:p>
        </p:txBody>
      </p:sp>
    </p:spTree>
    <p:extLst>
      <p:ext uri="{BB962C8B-B14F-4D97-AF65-F5344CB8AC3E}">
        <p14:creationId xmlns:p14="http://schemas.microsoft.com/office/powerpoint/2010/main" val="3451658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47933B-CC5F-4BA8-B0DF-EA5155939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Aspekte der Schulfähigkeit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2D8496-237A-4747-97C9-DA5253AF7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0C1014BD-68EA-44AD-B395-49F4EDD008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8406537"/>
              </p:ext>
            </p:extLst>
          </p:nvPr>
        </p:nvGraphicFramePr>
        <p:xfrm>
          <a:off x="2376805" y="1737360"/>
          <a:ext cx="7252970" cy="4482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8512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88DCC5-B645-4EC5-A3CD-E035EA27D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Kindfähigkeit</a:t>
            </a:r>
            <a:r>
              <a:rPr lang="de-DE" dirty="0"/>
              <a:t> der Schule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736AB8-57C3-4152-B0B6-77BE38C02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(pädagogische Konzepte vorstellen – </a:t>
            </a:r>
            <a:r>
              <a:rPr lang="de-DE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FleGS</a:t>
            </a:r>
            <a:r>
              <a:rPr lang="de-DE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Deutschlernklassen, Regelklassen, Kooperationsklassen, etc. – </a:t>
            </a:r>
            <a:r>
              <a:rPr lang="de-DE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Kindfähigkeit</a:t>
            </a:r>
            <a:r>
              <a:rPr lang="de-DE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der Schule aufzeigen: was macht Ihre Schule, um den Kindern einen bestmöglichen Start zu ermöglichen)</a:t>
            </a:r>
          </a:p>
        </p:txBody>
      </p:sp>
    </p:spTree>
    <p:extLst>
      <p:ext uri="{BB962C8B-B14F-4D97-AF65-F5344CB8AC3E}">
        <p14:creationId xmlns:p14="http://schemas.microsoft.com/office/powerpoint/2010/main" val="1536311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664160-5BC4-4B1B-80AF-E24EE1245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Angebote der Betreuung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5451E7-F895-40E1-AB49-A84D80645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(vorhandene Betreuungsangebote vorstellen)</a:t>
            </a:r>
          </a:p>
        </p:txBody>
      </p:sp>
    </p:spTree>
    <p:extLst>
      <p:ext uri="{BB962C8B-B14F-4D97-AF65-F5344CB8AC3E}">
        <p14:creationId xmlns:p14="http://schemas.microsoft.com/office/powerpoint/2010/main" val="3742093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418ABA-816D-4FF6-8832-93ECC7226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Einschulung - Überblick</a:t>
            </a:r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C1773974-CCFA-433F-B8BF-FCE9DA4558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96975" y="2124075"/>
            <a:ext cx="9858375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638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752C09-E57C-46B6-AEB7-69BD36BBB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Regulär Schulpflichtig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201248-339B-4330-B26A-11E32F065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endParaRPr lang="de-DE" altLang="de-DE" sz="3200" dirty="0"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de-DE" altLang="de-DE" sz="3200" dirty="0">
                <a:cs typeface="Times New Roman" panose="02020603050405020304" pitchFamily="18" charset="0"/>
              </a:rPr>
              <a:t> </a:t>
            </a:r>
            <a:r>
              <a:rPr lang="de-DE" altLang="de-DE" sz="3200" i="1" dirty="0">
                <a:latin typeface="+mj-lt"/>
                <a:cs typeface="Times New Roman" panose="02020603050405020304" pitchFamily="18" charset="0"/>
              </a:rPr>
              <a:t>die Kinder, die im Vorjahr zurückgestellt wurden </a:t>
            </a:r>
          </a:p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endParaRPr lang="de-DE" altLang="de-DE" sz="3200" i="1" dirty="0">
              <a:latin typeface="+mj-lt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de-DE" altLang="de-DE" sz="3200" i="1" dirty="0">
                <a:latin typeface="+mj-lt"/>
                <a:cs typeface="Times New Roman" panose="02020603050405020304" pitchFamily="18" charset="0"/>
              </a:rPr>
              <a:t> wer bis zum </a:t>
            </a:r>
            <a:r>
              <a:rPr lang="de-DE" altLang="de-DE" sz="3200" b="1" i="1" dirty="0">
                <a:latin typeface="+mj-lt"/>
                <a:cs typeface="Times New Roman" panose="02020603050405020304" pitchFamily="18" charset="0"/>
              </a:rPr>
              <a:t>30.09.2026</a:t>
            </a:r>
            <a:r>
              <a:rPr lang="de-DE" altLang="de-DE" sz="3200" i="1" dirty="0">
                <a:latin typeface="+mj-lt"/>
                <a:cs typeface="Times New Roman" panose="02020603050405020304" pitchFamily="18" charset="0"/>
              </a:rPr>
              <a:t>  6 Jahre alt wird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73940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5F8BB0-0B6B-4A30-A1A8-F5B69B9DF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Korridorkinder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F98760-A9E5-4006-8214-B179BECDF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altLang="de-DE" sz="32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de-DE" altLang="de-DE" sz="32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de-DE" altLang="de-DE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Kinder, die zwischen dem </a:t>
            </a:r>
            <a:r>
              <a:rPr lang="de-DE" altLang="de-DE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01.07.2026</a:t>
            </a:r>
            <a:r>
              <a:rPr lang="de-DE" altLang="de-DE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 und </a:t>
            </a:r>
            <a:r>
              <a:rPr lang="de-DE" altLang="de-DE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30.09.2026</a:t>
            </a:r>
            <a:r>
              <a:rPr lang="de-DE" altLang="de-DE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de-DE" altLang="de-DE" sz="3200" dirty="0">
                <a:latin typeface="+mj-lt"/>
                <a:cs typeface="Times New Roman" panose="02020603050405020304" pitchFamily="18" charset="0"/>
              </a:rPr>
              <a:t>    </a:t>
            </a:r>
            <a:r>
              <a:rPr lang="de-DE" altLang="de-DE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6 Jahre alt werden.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altLang="de-DE" sz="3200" dirty="0">
                <a:latin typeface="+mj-lt"/>
                <a:cs typeface="Times New Roman" panose="02020603050405020304" pitchFamily="18" charset="0"/>
              </a:rPr>
              <a:t> genauere Informationen folgen postalisch</a:t>
            </a:r>
            <a:endParaRPr lang="de-DE" altLang="de-DE" sz="32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34064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36427B-6720-4A66-BC4D-F869B7CE5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Kann-Kinder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1425B6-11D7-47CD-90F1-B15080CDA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endParaRPr lang="de-DE" altLang="de-DE" sz="3200" i="1" dirty="0">
              <a:latin typeface="+mj-lt"/>
              <a:cs typeface="Times New Roman" panose="020206030504050203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de-DE" altLang="de-DE" sz="3200" i="1" dirty="0">
                <a:latin typeface="+mj-lt"/>
                <a:cs typeface="Times New Roman" panose="02020603050405020304" pitchFamily="18" charset="0"/>
              </a:rPr>
              <a:t> Kinder, die zwischen dem </a:t>
            </a:r>
            <a:r>
              <a:rPr lang="de-DE" altLang="de-DE" sz="3200" b="1" i="1" dirty="0">
                <a:latin typeface="+mj-lt"/>
                <a:cs typeface="Times New Roman" panose="02020603050405020304" pitchFamily="18" charset="0"/>
              </a:rPr>
              <a:t>01.10.2026</a:t>
            </a:r>
            <a:r>
              <a:rPr lang="de-DE" altLang="de-DE" sz="3200" i="1" dirty="0">
                <a:latin typeface="+mj-lt"/>
                <a:cs typeface="Times New Roman" panose="02020603050405020304" pitchFamily="18" charset="0"/>
              </a:rPr>
              <a:t> und dem </a:t>
            </a:r>
            <a:r>
              <a:rPr lang="de-DE" altLang="de-DE" sz="3200" b="1" i="1" dirty="0">
                <a:latin typeface="+mj-lt"/>
                <a:cs typeface="Times New Roman" panose="02020603050405020304" pitchFamily="18" charset="0"/>
              </a:rPr>
              <a:t>31.12.2026</a:t>
            </a:r>
            <a:r>
              <a:rPr lang="de-DE" altLang="de-DE" sz="3200" i="1" dirty="0">
                <a:latin typeface="+mj-lt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de-DE" altLang="de-DE" sz="3200" i="1" dirty="0">
                <a:latin typeface="+mj-lt"/>
                <a:cs typeface="Times New Roman" panose="02020603050405020304" pitchFamily="18" charset="0"/>
              </a:rPr>
              <a:t>    6 Jahre alt werden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altLang="de-DE" sz="3200" i="1" dirty="0">
                <a:latin typeface="+mj-lt"/>
                <a:cs typeface="Times New Roman" panose="02020603050405020304" pitchFamily="18" charset="0"/>
              </a:rPr>
              <a:t> es muss ein Antrag gestellt werden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altLang="de-DE" sz="3200" i="1" dirty="0">
                <a:latin typeface="+mj-lt"/>
                <a:cs typeface="Times New Roman" panose="02020603050405020304" pitchFamily="18" charset="0"/>
              </a:rPr>
              <a:t> Ablehnung ist keine Rückstellung</a:t>
            </a:r>
          </a:p>
          <a:p>
            <a:pPr>
              <a:buFont typeface="Courier New" panose="02070309020205020404" pitchFamily="49" charset="0"/>
              <a:buChar char="o"/>
            </a:pPr>
            <a:endParaRPr lang="de-DE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299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8A42E8-1121-4004-B682-1D18FBE5C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Vorzeitige Einschulung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D0A33C-57FE-439A-859A-9A3D04D4C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endParaRPr lang="de-DE" sz="3200" i="1" dirty="0">
              <a:latin typeface="+mj-lt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de-DE" sz="3200" i="1" dirty="0">
                <a:latin typeface="+mj-lt"/>
              </a:rPr>
              <a:t> Kinder, die ab dem </a:t>
            </a:r>
            <a:r>
              <a:rPr lang="de-DE" sz="3200" b="1" i="1" dirty="0">
                <a:latin typeface="+mj-lt"/>
              </a:rPr>
              <a:t>01.01.2027</a:t>
            </a:r>
            <a:r>
              <a:rPr lang="de-DE" sz="3200" i="1" dirty="0">
                <a:latin typeface="+mj-lt"/>
              </a:rPr>
              <a:t> 6 Jahre alt werden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200" i="1" dirty="0">
                <a:latin typeface="+mj-lt"/>
              </a:rPr>
              <a:t> Antrag und schulpsychologisches Gutachten notwendig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89514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E8EE1E-145F-4BEB-879B-1C6F03405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Ablauf der kommenden Monate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05E9B5-06E7-4C5F-B76C-BEC53FE65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(Ablauf und Termine der Kindergartenkooperation erläutern, Schuleinschreibung, Testverfahren aufzeigen und erklären, etc. – vgl. </a:t>
            </a:r>
            <a:r>
              <a:rPr lang="de-DE">
                <a:solidFill>
                  <a:schemeClr val="accent1">
                    <a:lumMod val="60000"/>
                    <a:lumOff val="40000"/>
                  </a:schemeClr>
                </a:solidFill>
              </a:rPr>
              <a:t>Ablaufplan Kindergarten-Kooperation)</a:t>
            </a:r>
            <a:endParaRPr lang="de-DE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224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C4A59B-3737-486D-AED7-1DBFB6A8C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Überblick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039A57-0099-47A2-94E4-EE22750D8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sz="3200" i="1" dirty="0">
              <a:latin typeface="+mj-lt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de-DE" sz="3200" i="1" dirty="0">
                <a:latin typeface="+mj-lt"/>
              </a:rPr>
              <a:t> Aspekte der Schulfähigkeit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sz="2600" i="1" dirty="0">
                <a:latin typeface="+mj-lt"/>
              </a:rPr>
              <a:t> Schulfähigkeit des Kindes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sz="2600" i="1" dirty="0">
                <a:latin typeface="+mj-lt"/>
              </a:rPr>
              <a:t> Eltern und Familie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sz="2600" i="1" dirty="0">
                <a:latin typeface="+mj-lt"/>
              </a:rPr>
              <a:t> </a:t>
            </a:r>
            <a:r>
              <a:rPr lang="de-DE" sz="2600" i="1" dirty="0" err="1">
                <a:latin typeface="+mj-lt"/>
              </a:rPr>
              <a:t>Kindfähigkeit</a:t>
            </a:r>
            <a:r>
              <a:rPr lang="de-DE" sz="2600" i="1" dirty="0">
                <a:latin typeface="+mj-lt"/>
              </a:rPr>
              <a:t> der Schule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200" i="1" dirty="0">
                <a:latin typeface="+mj-lt"/>
              </a:rPr>
              <a:t> Schuleinschreibung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200" i="1" dirty="0">
                <a:latin typeface="+mj-lt"/>
              </a:rPr>
              <a:t> Ablauf der kommenden Monate</a:t>
            </a:r>
          </a:p>
        </p:txBody>
      </p:sp>
    </p:spTree>
    <p:extLst>
      <p:ext uri="{BB962C8B-B14F-4D97-AF65-F5344CB8AC3E}">
        <p14:creationId xmlns:p14="http://schemas.microsoft.com/office/powerpoint/2010/main" val="2388478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47933B-CC5F-4BA8-B0DF-EA5155939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Aspekte der Schulfähigkeit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2D8496-237A-4747-97C9-DA5253AF7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0C1014BD-68EA-44AD-B395-49F4EDD008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5810317"/>
              </p:ext>
            </p:extLst>
          </p:nvPr>
        </p:nvGraphicFramePr>
        <p:xfrm>
          <a:off x="2376805" y="1737360"/>
          <a:ext cx="7252970" cy="4482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0831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449EF9-EB64-40E3-8287-0A939EE0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Schulfähigkeit</a:t>
            </a:r>
          </a:p>
        </p:txBody>
      </p:sp>
      <p:graphicFrame>
        <p:nvGraphicFramePr>
          <p:cNvPr id="4" name="Inhaltsplatzhalter 4">
            <a:extLst>
              <a:ext uri="{FF2B5EF4-FFF2-40B4-BE49-F238E27FC236}">
                <a16:creationId xmlns:a16="http://schemas.microsoft.com/office/drawing/2014/main" id="{3F3C4F2B-E584-41D4-A7F8-4682ACDF70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9805508"/>
              </p:ext>
            </p:extLst>
          </p:nvPr>
        </p:nvGraphicFramePr>
        <p:xfrm>
          <a:off x="1096963" y="19986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1292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9B0207-2731-4DE9-825A-424E32928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Körperliche Voraussetzungen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61B471-6AD3-4895-8059-6FDC45CE5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endParaRPr lang="de-DE" sz="3200" i="1" dirty="0">
              <a:latin typeface="Calibri Light" pitchFamily="34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de-DE" sz="3200" i="1" dirty="0">
                <a:latin typeface="Calibri Light" pitchFamily="34" charset="0"/>
              </a:rPr>
              <a:t> Grob-Motorik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200" i="1" dirty="0">
                <a:latin typeface="Calibri Light" pitchFamily="34" charset="0"/>
              </a:rPr>
              <a:t> Fein-Motorik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200" i="1" dirty="0">
                <a:latin typeface="Calibri Light" pitchFamily="34" charset="0"/>
              </a:rPr>
              <a:t> Sinnestüchtigkeit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200" i="1" dirty="0">
                <a:latin typeface="Calibri Light" pitchFamily="34" charset="0"/>
              </a:rPr>
              <a:t> Gesundheit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91093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34306B-989C-42E5-8678-9BBC5B7E5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Geistige Voraussetzungen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0C5B04-6ECF-4113-ADA3-3448B220D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sz="3600" i="1" dirty="0">
              <a:latin typeface="Calibri Light" pitchFamily="34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de-DE" sz="3600" i="1" dirty="0">
                <a:latin typeface="Calibri Light" pitchFamily="34" charset="0"/>
              </a:rPr>
              <a:t> Sprache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600" i="1" dirty="0">
                <a:latin typeface="Calibri Light" pitchFamily="34" charset="0"/>
              </a:rPr>
              <a:t> Denken und Verstehen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600" i="1" dirty="0">
                <a:latin typeface="Calibri Light" pitchFamily="34" charset="0"/>
              </a:rPr>
              <a:t> Wissen und Vorstellungen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600" i="1" dirty="0">
                <a:latin typeface="Calibri Light" pitchFamily="34" charset="0"/>
              </a:rPr>
              <a:t> Merkfähigkeit, Aufmerksamkeit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5310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F7695F-AEE2-4AC2-80D4-9A8F27569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Seelische/soziale Voraussetzungen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9A2059D-8327-44E4-A780-9124FB240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endParaRPr lang="de-DE" sz="3400" i="1" dirty="0">
              <a:latin typeface="Calibri Light" pitchFamily="34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de-DE" sz="3400" i="1" dirty="0">
                <a:latin typeface="Calibri Light" pitchFamily="34" charset="0"/>
              </a:rPr>
              <a:t> Seelische Stabilität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400" i="1" dirty="0">
                <a:latin typeface="Calibri Light" pitchFamily="34" charset="0"/>
              </a:rPr>
              <a:t> Anpassungsfähigkeit  Durchsetzungsfähigkeit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400" i="1" dirty="0">
                <a:latin typeface="Calibri Light" pitchFamily="34" charset="0"/>
              </a:rPr>
              <a:t> Kontaktfähigkeit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400" i="1" dirty="0">
                <a:latin typeface="Calibri Light" pitchFamily="34" charset="0"/>
              </a:rPr>
              <a:t> Grundregeln des Miteinanders</a:t>
            </a:r>
          </a:p>
          <a:p>
            <a:pPr>
              <a:buFont typeface="Courier New" panose="02070309020205020404" pitchFamily="49" charset="0"/>
              <a:buChar char="o"/>
            </a:pPr>
            <a:endParaRPr lang="de-DE" sz="3200" i="1" dirty="0">
              <a:latin typeface="Calibri Light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39125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6E7834-EB5C-46D8-B6F2-89B9417B6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Seelische/soziale Voraussetzungen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DB0AA6-7CE9-4DDE-8708-8AB903F96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endParaRPr lang="de-DE" sz="2000" i="1" dirty="0">
              <a:latin typeface="Calibri Light" pitchFamily="34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de-DE" sz="3200" i="1" dirty="0">
                <a:latin typeface="Calibri Light" pitchFamily="34" charset="0"/>
              </a:rPr>
              <a:t>Einhalten von Regeln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200" i="1" dirty="0">
                <a:latin typeface="Calibri Light" pitchFamily="34" charset="0"/>
              </a:rPr>
              <a:t> Interesse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200" i="1" dirty="0">
                <a:latin typeface="Calibri Light" pitchFamily="34" charset="0"/>
              </a:rPr>
              <a:t> Anstrengungsbereitschaft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sz="3200" i="1" dirty="0">
                <a:latin typeface="Calibri Light" pitchFamily="34" charset="0"/>
              </a:rPr>
              <a:t> Arbeitsverhalten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7436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47933B-CC5F-4BA8-B0DF-EA5155939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Aspekte der Schulfähigkeit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2D8496-237A-4747-97C9-DA5253AF7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0C1014BD-68EA-44AD-B395-49F4EDD008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9194149"/>
              </p:ext>
            </p:extLst>
          </p:nvPr>
        </p:nvGraphicFramePr>
        <p:xfrm>
          <a:off x="2376805" y="1737360"/>
          <a:ext cx="7252970" cy="4482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1413090"/>
      </p:ext>
    </p:extLst>
  </p:cSld>
  <p:clrMapOvr>
    <a:masterClrMapping/>
  </p:clrMapOvr>
</p:sld>
</file>

<file path=ppt/theme/theme1.xml><?xml version="1.0" encoding="utf-8"?>
<a:theme xmlns:a="http://schemas.openxmlformats.org/drawingml/2006/main" name="Rückblick">
  <a:themeElements>
    <a:clrScheme name="Rückblick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ück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ück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334</Words>
  <Application>Microsoft Office PowerPoint</Application>
  <PresentationFormat>Breitbild</PresentationFormat>
  <Paragraphs>89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4" baseType="lpstr">
      <vt:lpstr>Calibri</vt:lpstr>
      <vt:lpstr>Calibri Light</vt:lpstr>
      <vt:lpstr>Courier New</vt:lpstr>
      <vt:lpstr>Times New Roman</vt:lpstr>
      <vt:lpstr>Rückblick</vt:lpstr>
      <vt:lpstr>Herzlich Willkommen</vt:lpstr>
      <vt:lpstr>Überblick</vt:lpstr>
      <vt:lpstr>Aspekte der Schulfähigkeit</vt:lpstr>
      <vt:lpstr>Schulfähigkeit</vt:lpstr>
      <vt:lpstr>Körperliche Voraussetzungen</vt:lpstr>
      <vt:lpstr>Geistige Voraussetzungen</vt:lpstr>
      <vt:lpstr>Seelische/soziale Voraussetzungen</vt:lpstr>
      <vt:lpstr>Seelische/soziale Voraussetzungen</vt:lpstr>
      <vt:lpstr>Aspekte der Schulfähigkeit</vt:lpstr>
      <vt:lpstr>Förderung im Alltag</vt:lpstr>
      <vt:lpstr>Aspekte der Schulfähigkeit</vt:lpstr>
      <vt:lpstr>Kindfähigkeit der Schule</vt:lpstr>
      <vt:lpstr>Angebote der Betreuung</vt:lpstr>
      <vt:lpstr>Einschulung - Überblick</vt:lpstr>
      <vt:lpstr>Regulär Schulpflichtig</vt:lpstr>
      <vt:lpstr>Korridorkinder</vt:lpstr>
      <vt:lpstr>Kann-Kinder</vt:lpstr>
      <vt:lpstr>Vorzeitige Einschulung</vt:lpstr>
      <vt:lpstr>Ablauf der kommenden Monate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</dc:title>
  <dc:creator>Katharina Pfahler</dc:creator>
  <cp:lastModifiedBy>Katharina Pfahler</cp:lastModifiedBy>
  <cp:revision>8</cp:revision>
  <dcterms:created xsi:type="dcterms:W3CDTF">2021-01-26T14:59:10Z</dcterms:created>
  <dcterms:modified xsi:type="dcterms:W3CDTF">2025-11-11T16:27:33Z</dcterms:modified>
</cp:coreProperties>
</file>